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48"/>
  </p:notesMasterIdLst>
  <p:sldIdLst>
    <p:sldId id="256" r:id="rId5"/>
    <p:sldId id="265" r:id="rId6"/>
    <p:sldId id="264" r:id="rId7"/>
    <p:sldId id="273" r:id="rId8"/>
    <p:sldId id="297" r:id="rId9"/>
    <p:sldId id="366" r:id="rId10"/>
    <p:sldId id="367" r:id="rId11"/>
    <p:sldId id="333" r:id="rId12"/>
    <p:sldId id="368" r:id="rId13"/>
    <p:sldId id="338" r:id="rId14"/>
    <p:sldId id="365" r:id="rId15"/>
    <p:sldId id="298" r:id="rId16"/>
    <p:sldId id="303" r:id="rId17"/>
    <p:sldId id="304" r:id="rId18"/>
    <p:sldId id="301" r:id="rId19"/>
    <p:sldId id="302" r:id="rId20"/>
    <p:sldId id="262" r:id="rId21"/>
    <p:sldId id="274" r:id="rId22"/>
    <p:sldId id="268" r:id="rId23"/>
    <p:sldId id="284" r:id="rId24"/>
    <p:sldId id="281" r:id="rId25"/>
    <p:sldId id="272" r:id="rId26"/>
    <p:sldId id="271" r:id="rId27"/>
    <p:sldId id="293" r:id="rId28"/>
    <p:sldId id="269" r:id="rId29"/>
    <p:sldId id="275" r:id="rId30"/>
    <p:sldId id="295" r:id="rId31"/>
    <p:sldId id="282" r:id="rId32"/>
    <p:sldId id="294" r:id="rId33"/>
    <p:sldId id="277" r:id="rId34"/>
    <p:sldId id="296" r:id="rId35"/>
    <p:sldId id="283" r:id="rId36"/>
    <p:sldId id="290" r:id="rId37"/>
    <p:sldId id="306" r:id="rId38"/>
    <p:sldId id="258" r:id="rId39"/>
    <p:sldId id="280" r:id="rId40"/>
    <p:sldId id="289" r:id="rId41"/>
    <p:sldId id="266" r:id="rId42"/>
    <p:sldId id="285" r:id="rId43"/>
    <p:sldId id="267" r:id="rId44"/>
    <p:sldId id="292" r:id="rId45"/>
    <p:sldId id="270" r:id="rId46"/>
    <p:sldId id="279" r:id="rId47"/>
  </p:sldIdLst>
  <p:sldSz cx="5397500" cy="3282950"/>
  <p:notesSz cx="5397500" cy="32829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97B315-F1B3-4A86-80F4-B0D511493479}" v="319" dt="2022-05-26T14:29:56.30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calina Ye" userId="S::acalina.ye@upcargo.com::e29a15f1-6db0-40d7-b081-aaca53329efe" providerId="AD" clId="Web-{6332A42B-F7BF-4002-8822-98E645A77330}"/>
    <pc:docChg chg="addSld modSld">
      <pc:chgData name="Acalina Ye" userId="S::acalina.ye@upcargo.com::e29a15f1-6db0-40d7-b081-aaca53329efe" providerId="AD" clId="Web-{6332A42B-F7BF-4002-8822-98E645A77330}" dt="2022-04-28T18:03:28.227" v="2"/>
      <pc:docMkLst>
        <pc:docMk/>
      </pc:docMkLst>
      <pc:sldChg chg="addSp modSp new">
        <pc:chgData name="Acalina Ye" userId="S::acalina.ye@upcargo.com::e29a15f1-6db0-40d7-b081-aaca53329efe" providerId="AD" clId="Web-{6332A42B-F7BF-4002-8822-98E645A77330}" dt="2022-04-28T18:03:28.227" v="2"/>
        <pc:sldMkLst>
          <pc:docMk/>
          <pc:sldMk cId="1587107033" sldId="279"/>
        </pc:sldMkLst>
        <pc:picChg chg="add">
          <ac:chgData name="Acalina Ye" userId="S::acalina.ye@upcargo.com::e29a15f1-6db0-40d7-b081-aaca53329efe" providerId="AD" clId="Web-{6332A42B-F7BF-4002-8822-98E645A77330}" dt="2022-04-28T18:02:55.413" v="1"/>
          <ac:picMkLst>
            <pc:docMk/>
            <pc:sldMk cId="1587107033" sldId="279"/>
            <ac:picMk id="3" creationId="{37483329-610A-56EB-598F-5D24D33D1D1A}"/>
          </ac:picMkLst>
        </pc:picChg>
        <pc:picChg chg="add mod">
          <ac:chgData name="Acalina Ye" userId="S::acalina.ye@upcargo.com::e29a15f1-6db0-40d7-b081-aaca53329efe" providerId="AD" clId="Web-{6332A42B-F7BF-4002-8822-98E645A77330}" dt="2022-04-28T18:03:28.227" v="2"/>
          <ac:picMkLst>
            <pc:docMk/>
            <pc:sldMk cId="1587107033" sldId="279"/>
            <ac:picMk id="4" creationId="{D18A3731-601D-3A45-A2A8-66C2ABB25126}"/>
          </ac:picMkLst>
        </pc:picChg>
      </pc:sldChg>
    </pc:docChg>
  </pc:docChgLst>
  <pc:docChgLst>
    <pc:chgData name="Acalina Ye" userId="e29a15f1-6db0-40d7-b081-aaca53329efe" providerId="ADAL" clId="{C681AE3E-8D71-4A78-83C3-06E8E46191B6}"/>
    <pc:docChg chg="undo custSel addSld delSld modSld">
      <pc:chgData name="Acalina Ye" userId="e29a15f1-6db0-40d7-b081-aaca53329efe" providerId="ADAL" clId="{C681AE3E-8D71-4A78-83C3-06E8E46191B6}" dt="2022-04-28T18:11:27.503" v="374"/>
      <pc:docMkLst>
        <pc:docMk/>
      </pc:docMkLst>
      <pc:sldChg chg="modAnim">
        <pc:chgData name="Acalina Ye" userId="e29a15f1-6db0-40d7-b081-aaca53329efe" providerId="ADAL" clId="{C681AE3E-8D71-4A78-83C3-06E8E46191B6}" dt="2022-04-26T20:33:12.227" v="98"/>
        <pc:sldMkLst>
          <pc:docMk/>
          <pc:sldMk cId="0" sldId="256"/>
        </pc:sldMkLst>
      </pc:sldChg>
      <pc:sldChg chg="modSp mod modTransition modAnim">
        <pc:chgData name="Acalina Ye" userId="e29a15f1-6db0-40d7-b081-aaca53329efe" providerId="ADAL" clId="{C681AE3E-8D71-4A78-83C3-06E8E46191B6}" dt="2022-04-26T21:13:21.930" v="278" actId="1076"/>
        <pc:sldMkLst>
          <pc:docMk/>
          <pc:sldMk cId="4088374495" sldId="258"/>
        </pc:sldMkLst>
        <pc:spChg chg="mod">
          <ac:chgData name="Acalina Ye" userId="e29a15f1-6db0-40d7-b081-aaca53329efe" providerId="ADAL" clId="{C681AE3E-8D71-4A78-83C3-06E8E46191B6}" dt="2022-04-26T21:13:21.930" v="278" actId="1076"/>
          <ac:spMkLst>
            <pc:docMk/>
            <pc:sldMk cId="4088374495" sldId="258"/>
            <ac:spMk id="4" creationId="{28646C99-B520-460D-BCC2-013842542DF4}"/>
          </ac:spMkLst>
        </pc:spChg>
        <pc:spChg chg="mod">
          <ac:chgData name="Acalina Ye" userId="e29a15f1-6db0-40d7-b081-aaca53329efe" providerId="ADAL" clId="{C681AE3E-8D71-4A78-83C3-06E8E46191B6}" dt="2022-04-26T20:57:57.021" v="147" actId="20577"/>
          <ac:spMkLst>
            <pc:docMk/>
            <pc:sldMk cId="4088374495" sldId="258"/>
            <ac:spMk id="9" creationId="{D8E8FD04-8583-4C0A-9105-F33A3E457373}"/>
          </ac:spMkLst>
        </pc:spChg>
      </pc:sldChg>
      <pc:sldChg chg="modTransition modAnim">
        <pc:chgData name="Acalina Ye" userId="e29a15f1-6db0-40d7-b081-aaca53329efe" providerId="ADAL" clId="{C681AE3E-8D71-4A78-83C3-06E8E46191B6}" dt="2022-04-26T21:05:42.635" v="250"/>
        <pc:sldMkLst>
          <pc:docMk/>
          <pc:sldMk cId="0" sldId="262"/>
        </pc:sldMkLst>
      </pc:sldChg>
      <pc:sldChg chg="modAnim">
        <pc:chgData name="Acalina Ye" userId="e29a15f1-6db0-40d7-b081-aaca53329efe" providerId="ADAL" clId="{C681AE3E-8D71-4A78-83C3-06E8E46191B6}" dt="2022-04-26T20:46:43.282" v="104"/>
        <pc:sldMkLst>
          <pc:docMk/>
          <pc:sldMk cId="3190830711" sldId="264"/>
        </pc:sldMkLst>
      </pc:sldChg>
      <pc:sldChg chg="modAnim">
        <pc:chgData name="Acalina Ye" userId="e29a15f1-6db0-40d7-b081-aaca53329efe" providerId="ADAL" clId="{C681AE3E-8D71-4A78-83C3-06E8E46191B6}" dt="2022-04-26T20:46:17.020" v="102"/>
        <pc:sldMkLst>
          <pc:docMk/>
          <pc:sldMk cId="2118926222" sldId="265"/>
        </pc:sldMkLst>
      </pc:sldChg>
      <pc:sldChg chg="addSp delSp modSp mod modTransition delAnim modAnim">
        <pc:chgData name="Acalina Ye" userId="e29a15f1-6db0-40d7-b081-aaca53329efe" providerId="ADAL" clId="{C681AE3E-8D71-4A78-83C3-06E8E46191B6}" dt="2022-04-26T21:13:34.612" v="281" actId="478"/>
        <pc:sldMkLst>
          <pc:docMk/>
          <pc:sldMk cId="1326903991" sldId="266"/>
        </pc:sldMkLst>
        <pc:spChg chg="del mod">
          <ac:chgData name="Acalina Ye" userId="e29a15f1-6db0-40d7-b081-aaca53329efe" providerId="ADAL" clId="{C681AE3E-8D71-4A78-83C3-06E8E46191B6}" dt="2022-04-26T21:13:34.612" v="281" actId="478"/>
          <ac:spMkLst>
            <pc:docMk/>
            <pc:sldMk cId="1326903991" sldId="266"/>
            <ac:spMk id="4" creationId="{28646C99-B520-460D-BCC2-013842542DF4}"/>
          </ac:spMkLst>
        </pc:spChg>
        <pc:spChg chg="add mod">
          <ac:chgData name="Acalina Ye" userId="e29a15f1-6db0-40d7-b081-aaca53329efe" providerId="ADAL" clId="{C681AE3E-8D71-4A78-83C3-06E8E46191B6}" dt="2022-04-26T21:13:00.623" v="277" actId="20577"/>
          <ac:spMkLst>
            <pc:docMk/>
            <pc:sldMk cId="1326903991" sldId="266"/>
            <ac:spMk id="7" creationId="{62DB7455-6C79-4816-A355-A4F5179C11E8}"/>
          </ac:spMkLst>
        </pc:spChg>
        <pc:spChg chg="add mod">
          <ac:chgData name="Acalina Ye" userId="e29a15f1-6db0-40d7-b081-aaca53329efe" providerId="ADAL" clId="{C681AE3E-8D71-4A78-83C3-06E8E46191B6}" dt="2022-04-26T21:13:29.657" v="279"/>
          <ac:spMkLst>
            <pc:docMk/>
            <pc:sldMk cId="1326903991" sldId="266"/>
            <ac:spMk id="8" creationId="{C3D02908-4B2B-4483-BBC0-41E4F542F2F2}"/>
          </ac:spMkLst>
        </pc:spChg>
        <pc:spChg chg="mod">
          <ac:chgData name="Acalina Ye" userId="e29a15f1-6db0-40d7-b081-aaca53329efe" providerId="ADAL" clId="{C681AE3E-8D71-4A78-83C3-06E8E46191B6}" dt="2022-04-26T20:59:21.309" v="233" actId="1076"/>
          <ac:spMkLst>
            <pc:docMk/>
            <pc:sldMk cId="1326903991" sldId="266"/>
            <ac:spMk id="9" creationId="{D8E8FD04-8583-4C0A-9105-F33A3E457373}"/>
          </ac:spMkLst>
        </pc:spChg>
      </pc:sldChg>
      <pc:sldChg chg="addSp delSp modSp add mod modTransition delAnim modAnim">
        <pc:chgData name="Acalina Ye" userId="e29a15f1-6db0-40d7-b081-aaca53329efe" providerId="ADAL" clId="{C681AE3E-8D71-4A78-83C3-06E8E46191B6}" dt="2022-04-26T21:10:53.399" v="266" actId="14100"/>
        <pc:sldMkLst>
          <pc:docMk/>
          <pc:sldMk cId="1085644850" sldId="267"/>
        </pc:sldMkLst>
        <pc:spChg chg="del">
          <ac:chgData name="Acalina Ye" userId="e29a15f1-6db0-40d7-b081-aaca53329efe" providerId="ADAL" clId="{C681AE3E-8D71-4A78-83C3-06E8E46191B6}" dt="2022-04-26T21:10:42.765" v="260" actId="478"/>
          <ac:spMkLst>
            <pc:docMk/>
            <pc:sldMk cId="1085644850" sldId="267"/>
            <ac:spMk id="4" creationId="{28646C99-B520-460D-BCC2-013842542DF4}"/>
          </ac:spMkLst>
        </pc:spChg>
        <pc:spChg chg="del mod">
          <ac:chgData name="Acalina Ye" userId="e29a15f1-6db0-40d7-b081-aaca53329efe" providerId="ADAL" clId="{C681AE3E-8D71-4A78-83C3-06E8E46191B6}" dt="2022-04-26T20:56:57.579" v="119" actId="478"/>
          <ac:spMkLst>
            <pc:docMk/>
            <pc:sldMk cId="1085644850" sldId="267"/>
            <ac:spMk id="9" creationId="{D8E8FD04-8583-4C0A-9105-F33A3E457373}"/>
          </ac:spMkLst>
        </pc:spChg>
        <pc:picChg chg="add mod">
          <ac:chgData name="Acalina Ye" userId="e29a15f1-6db0-40d7-b081-aaca53329efe" providerId="ADAL" clId="{C681AE3E-8D71-4A78-83C3-06E8E46191B6}" dt="2022-04-26T21:10:53.399" v="266" actId="14100"/>
          <ac:picMkLst>
            <pc:docMk/>
            <pc:sldMk cId="1085644850" sldId="267"/>
            <ac:picMk id="2" creationId="{B2CC1A21-89F6-4E45-A2AA-766AC0643D22}"/>
          </ac:picMkLst>
        </pc:picChg>
        <pc:picChg chg="del">
          <ac:chgData name="Acalina Ye" userId="e29a15f1-6db0-40d7-b081-aaca53329efe" providerId="ADAL" clId="{C681AE3E-8D71-4A78-83C3-06E8E46191B6}" dt="2022-04-26T21:10:43.921" v="261" actId="478"/>
          <ac:picMkLst>
            <pc:docMk/>
            <pc:sldMk cId="1085644850" sldId="267"/>
            <ac:picMk id="3" creationId="{21308A30-AA78-4654-867F-6B52E384AD4E}"/>
          </ac:picMkLst>
        </pc:picChg>
        <pc:picChg chg="del">
          <ac:chgData name="Acalina Ye" userId="e29a15f1-6db0-40d7-b081-aaca53329efe" providerId="ADAL" clId="{C681AE3E-8D71-4A78-83C3-06E8E46191B6}" dt="2022-04-26T20:32:19.421" v="88" actId="478"/>
          <ac:picMkLst>
            <pc:docMk/>
            <pc:sldMk cId="1085644850" sldId="267"/>
            <ac:picMk id="5" creationId="{6E8F3E19-769D-401D-928C-69B00993DB09}"/>
          </ac:picMkLst>
        </pc:picChg>
        <pc:picChg chg="del">
          <ac:chgData name="Acalina Ye" userId="e29a15f1-6db0-40d7-b081-aaca53329efe" providerId="ADAL" clId="{C681AE3E-8D71-4A78-83C3-06E8E46191B6}" dt="2022-04-26T20:32:18.719" v="87" actId="478"/>
          <ac:picMkLst>
            <pc:docMk/>
            <pc:sldMk cId="1085644850" sldId="267"/>
            <ac:picMk id="10" creationId="{BF60C5BB-BEDA-4070-AA06-36A9E281FEFB}"/>
          </ac:picMkLst>
        </pc:picChg>
      </pc:sldChg>
      <pc:sldChg chg="modTransition modAnim">
        <pc:chgData name="Acalina Ye" userId="e29a15f1-6db0-40d7-b081-aaca53329efe" providerId="ADAL" clId="{C681AE3E-8D71-4A78-83C3-06E8E46191B6}" dt="2022-04-28T18:06:34.585" v="369"/>
        <pc:sldMkLst>
          <pc:docMk/>
          <pc:sldMk cId="2040109435" sldId="268"/>
        </pc:sldMkLst>
      </pc:sldChg>
      <pc:sldChg chg="modTransition">
        <pc:chgData name="Acalina Ye" userId="e29a15f1-6db0-40d7-b081-aaca53329efe" providerId="ADAL" clId="{C681AE3E-8D71-4A78-83C3-06E8E46191B6}" dt="2022-04-28T18:06:34.585" v="369"/>
        <pc:sldMkLst>
          <pc:docMk/>
          <pc:sldMk cId="3979981313" sldId="269"/>
        </pc:sldMkLst>
      </pc:sldChg>
      <pc:sldChg chg="addSp delSp modSp add mod modTransition addAnim delAnim modAnim">
        <pc:chgData name="Acalina Ye" userId="e29a15f1-6db0-40d7-b081-aaca53329efe" providerId="ADAL" clId="{C681AE3E-8D71-4A78-83C3-06E8E46191B6}" dt="2022-04-26T21:13:59.264" v="288" actId="1076"/>
        <pc:sldMkLst>
          <pc:docMk/>
          <pc:sldMk cId="3040895812" sldId="270"/>
        </pc:sldMkLst>
        <pc:spChg chg="del">
          <ac:chgData name="Acalina Ye" userId="e29a15f1-6db0-40d7-b081-aaca53329efe" providerId="ADAL" clId="{C681AE3E-8D71-4A78-83C3-06E8E46191B6}" dt="2022-04-26T21:13:52.029" v="285" actId="478"/>
          <ac:spMkLst>
            <pc:docMk/>
            <pc:sldMk cId="3040895812" sldId="270"/>
            <ac:spMk id="4" creationId="{28646C99-B520-460D-BCC2-013842542DF4}"/>
          </ac:spMkLst>
        </pc:spChg>
        <pc:spChg chg="add del mod">
          <ac:chgData name="Acalina Ye" userId="e29a15f1-6db0-40d7-b081-aaca53329efe" providerId="ADAL" clId="{C681AE3E-8D71-4A78-83C3-06E8E46191B6}" dt="2022-04-26T21:13:59.264" v="288" actId="1076"/>
          <ac:spMkLst>
            <pc:docMk/>
            <pc:sldMk cId="3040895812" sldId="270"/>
            <ac:spMk id="7" creationId="{67040DCB-BD8B-4AE6-AAB6-7B9CB5E11C50}"/>
          </ac:spMkLst>
        </pc:spChg>
        <pc:picChg chg="del">
          <ac:chgData name="Acalina Ye" userId="e29a15f1-6db0-40d7-b081-aaca53329efe" providerId="ADAL" clId="{C681AE3E-8D71-4A78-83C3-06E8E46191B6}" dt="2022-04-26T21:00:12.107" v="235" actId="478"/>
          <ac:picMkLst>
            <pc:docMk/>
            <pc:sldMk cId="3040895812" sldId="270"/>
            <ac:picMk id="2" creationId="{B2CC1A21-89F6-4E45-A2AA-766AC0643D22}"/>
          </ac:picMkLst>
        </pc:picChg>
        <pc:picChg chg="mod">
          <ac:chgData name="Acalina Ye" userId="e29a15f1-6db0-40d7-b081-aaca53329efe" providerId="ADAL" clId="{C681AE3E-8D71-4A78-83C3-06E8E46191B6}" dt="2022-04-26T21:13:56.824" v="287" actId="1076"/>
          <ac:picMkLst>
            <pc:docMk/>
            <pc:sldMk cId="3040895812" sldId="270"/>
            <ac:picMk id="3" creationId="{21308A30-AA78-4654-867F-6B52E384AD4E}"/>
          </ac:picMkLst>
        </pc:picChg>
        <pc:picChg chg="add mod modCrop">
          <ac:chgData name="Acalina Ye" userId="e29a15f1-6db0-40d7-b081-aaca53329efe" providerId="ADAL" clId="{C681AE3E-8D71-4A78-83C3-06E8E46191B6}" dt="2022-04-26T21:11:52.636" v="269" actId="1076"/>
          <ac:picMkLst>
            <pc:docMk/>
            <pc:sldMk cId="3040895812" sldId="270"/>
            <ac:picMk id="6" creationId="{D145F9BD-B2E2-4647-BFF0-C3E0BB4A302B}"/>
          </ac:picMkLst>
        </pc:picChg>
      </pc:sldChg>
      <pc:sldChg chg="modTransition">
        <pc:chgData name="Acalina Ye" userId="e29a15f1-6db0-40d7-b081-aaca53329efe" providerId="ADAL" clId="{C681AE3E-8D71-4A78-83C3-06E8E46191B6}" dt="2022-04-28T18:06:34.585" v="369"/>
        <pc:sldMkLst>
          <pc:docMk/>
          <pc:sldMk cId="1626463682" sldId="271"/>
        </pc:sldMkLst>
      </pc:sldChg>
      <pc:sldChg chg="modTransition">
        <pc:chgData name="Acalina Ye" userId="e29a15f1-6db0-40d7-b081-aaca53329efe" providerId="ADAL" clId="{C681AE3E-8D71-4A78-83C3-06E8E46191B6}" dt="2022-04-28T18:06:34.585" v="369"/>
        <pc:sldMkLst>
          <pc:docMk/>
          <pc:sldMk cId="3801279153" sldId="272"/>
        </pc:sldMkLst>
      </pc:sldChg>
      <pc:sldChg chg="modTransition modAnim">
        <pc:chgData name="Acalina Ye" userId="e29a15f1-6db0-40d7-b081-aaca53329efe" providerId="ADAL" clId="{C681AE3E-8D71-4A78-83C3-06E8E46191B6}" dt="2022-04-28T18:11:27.503" v="374"/>
        <pc:sldMkLst>
          <pc:docMk/>
          <pc:sldMk cId="4000336292" sldId="273"/>
        </pc:sldMkLst>
      </pc:sldChg>
      <pc:sldChg chg="modTransition">
        <pc:chgData name="Acalina Ye" userId="e29a15f1-6db0-40d7-b081-aaca53329efe" providerId="ADAL" clId="{C681AE3E-8D71-4A78-83C3-06E8E46191B6}" dt="2022-04-28T18:06:34.585" v="369"/>
        <pc:sldMkLst>
          <pc:docMk/>
          <pc:sldMk cId="924895541" sldId="274"/>
        </pc:sldMkLst>
      </pc:sldChg>
      <pc:sldChg chg="delSp modSp add mod">
        <pc:chgData name="Acalina Ye" userId="e29a15f1-6db0-40d7-b081-aaca53329efe" providerId="ADAL" clId="{C681AE3E-8D71-4A78-83C3-06E8E46191B6}" dt="2022-04-28T18:04:05.347" v="306" actId="20577"/>
        <pc:sldMkLst>
          <pc:docMk/>
          <pc:sldMk cId="4028278887" sldId="274"/>
        </pc:sldMkLst>
        <pc:spChg chg="mod">
          <ac:chgData name="Acalina Ye" userId="e29a15f1-6db0-40d7-b081-aaca53329efe" providerId="ADAL" clId="{C681AE3E-8D71-4A78-83C3-06E8E46191B6}" dt="2022-04-28T18:04:05.347" v="306" actId="20577"/>
          <ac:spMkLst>
            <pc:docMk/>
            <pc:sldMk cId="4028278887" sldId="274"/>
            <ac:spMk id="3" creationId="{7802883C-FF77-42EB-B80C-EF5D07C8768D}"/>
          </ac:spMkLst>
        </pc:spChg>
        <pc:picChg chg="del">
          <ac:chgData name="Acalina Ye" userId="e29a15f1-6db0-40d7-b081-aaca53329efe" providerId="ADAL" clId="{C681AE3E-8D71-4A78-83C3-06E8E46191B6}" dt="2022-04-28T18:03:58.211" v="290" actId="478"/>
          <ac:picMkLst>
            <pc:docMk/>
            <pc:sldMk cId="4028278887" sldId="274"/>
            <ac:picMk id="5" creationId="{6426922C-67F1-4381-8801-7C9032C57642}"/>
          </ac:picMkLst>
        </pc:picChg>
      </pc:sldChg>
      <pc:sldChg chg="modTransition">
        <pc:chgData name="Acalina Ye" userId="e29a15f1-6db0-40d7-b081-aaca53329efe" providerId="ADAL" clId="{C681AE3E-8D71-4A78-83C3-06E8E46191B6}" dt="2022-04-28T18:06:34.585" v="369"/>
        <pc:sldMkLst>
          <pc:docMk/>
          <pc:sldMk cId="1431892732" sldId="275"/>
        </pc:sldMkLst>
      </pc:sldChg>
      <pc:sldChg chg="modTransition">
        <pc:chgData name="Acalina Ye" userId="e29a15f1-6db0-40d7-b081-aaca53329efe" providerId="ADAL" clId="{C681AE3E-8D71-4A78-83C3-06E8E46191B6}" dt="2022-04-28T18:06:34.585" v="369"/>
        <pc:sldMkLst>
          <pc:docMk/>
          <pc:sldMk cId="2934382868" sldId="276"/>
        </pc:sldMkLst>
      </pc:sldChg>
      <pc:sldChg chg="modTransition">
        <pc:chgData name="Acalina Ye" userId="e29a15f1-6db0-40d7-b081-aaca53329efe" providerId="ADAL" clId="{C681AE3E-8D71-4A78-83C3-06E8E46191B6}" dt="2022-04-28T18:06:34.585" v="369"/>
        <pc:sldMkLst>
          <pc:docMk/>
          <pc:sldMk cId="2847866426" sldId="277"/>
        </pc:sldMkLst>
      </pc:sldChg>
      <pc:sldChg chg="modTransition">
        <pc:chgData name="Acalina Ye" userId="e29a15f1-6db0-40d7-b081-aaca53329efe" providerId="ADAL" clId="{C681AE3E-8D71-4A78-83C3-06E8E46191B6}" dt="2022-04-28T18:06:34.585" v="369"/>
        <pc:sldMkLst>
          <pc:docMk/>
          <pc:sldMk cId="33743203" sldId="278"/>
        </pc:sldMkLst>
      </pc:sldChg>
      <pc:sldChg chg="addSp modSp mod modTransition modAnim">
        <pc:chgData name="Acalina Ye" userId="e29a15f1-6db0-40d7-b081-aaca53329efe" providerId="ADAL" clId="{C681AE3E-8D71-4A78-83C3-06E8E46191B6}" dt="2022-04-28T18:07:54.090" v="372"/>
        <pc:sldMkLst>
          <pc:docMk/>
          <pc:sldMk cId="1587107033" sldId="279"/>
        </pc:sldMkLst>
        <pc:spChg chg="add mod">
          <ac:chgData name="Acalina Ye" userId="e29a15f1-6db0-40d7-b081-aaca53329efe" providerId="ADAL" clId="{C681AE3E-8D71-4A78-83C3-06E8E46191B6}" dt="2022-04-28T18:06:09.260" v="367" actId="20577"/>
          <ac:spMkLst>
            <pc:docMk/>
            <pc:sldMk cId="1587107033" sldId="279"/>
            <ac:spMk id="6" creationId="{25DA7D2A-A22F-4FFF-9DC5-FBB3865C84F5}"/>
          </ac:spMkLst>
        </pc:spChg>
        <pc:picChg chg="mod">
          <ac:chgData name="Acalina Ye" userId="e29a15f1-6db0-40d7-b081-aaca53329efe" providerId="ADAL" clId="{C681AE3E-8D71-4A78-83C3-06E8E46191B6}" dt="2022-04-28T18:05:21.241" v="318" actId="1076"/>
          <ac:picMkLst>
            <pc:docMk/>
            <pc:sldMk cId="1587107033" sldId="279"/>
            <ac:picMk id="4" creationId="{D18A3731-601D-3A45-A2A8-66C2ABB25126}"/>
          </ac:picMkLst>
        </pc:picChg>
        <pc:picChg chg="add mod">
          <ac:chgData name="Acalina Ye" userId="e29a15f1-6db0-40d7-b081-aaca53329efe" providerId="ADAL" clId="{C681AE3E-8D71-4A78-83C3-06E8E46191B6}" dt="2022-04-28T18:06:12.513" v="368" actId="1076"/>
          <ac:picMkLst>
            <pc:docMk/>
            <pc:sldMk cId="1587107033" sldId="279"/>
            <ac:picMk id="5" creationId="{82A317BA-F622-4BF1-A635-2B3D74369059}"/>
          </ac:picMkLst>
        </pc:picChg>
      </pc:sldChg>
      <pc:sldChg chg="del">
        <pc:chgData name="Acalina Ye" userId="e29a15f1-6db0-40d7-b081-aaca53329efe" providerId="ADAL" clId="{C681AE3E-8D71-4A78-83C3-06E8E46191B6}" dt="2022-04-28T18:04:16.749" v="307" actId="2696"/>
        <pc:sldMkLst>
          <pc:docMk/>
          <pc:sldMk cId="4028278887" sldId="280"/>
        </pc:sldMkLst>
      </pc:sldChg>
    </pc:docChg>
  </pc:docChgLst>
  <pc:docChgLst>
    <pc:chgData name="Gerardo Batista" userId="9de70163-1f07-4815-b361-7ee0abc05246" providerId="ADAL" clId="{C4D9588E-463B-4197-BF12-23CC8B05C0CF}"/>
    <pc:docChg chg="undo custSel addSld delSld modSld sldOrd">
      <pc:chgData name="Gerardo Batista" userId="9de70163-1f07-4815-b361-7ee0abc05246" providerId="ADAL" clId="{C4D9588E-463B-4197-BF12-23CC8B05C0CF}" dt="2022-04-26T20:22:21.945" v="1047" actId="5793"/>
      <pc:docMkLst>
        <pc:docMk/>
      </pc:docMkLst>
      <pc:sldChg chg="addSp delSp modSp mod modTransition">
        <pc:chgData name="Gerardo Batista" userId="9de70163-1f07-4815-b361-7ee0abc05246" providerId="ADAL" clId="{C4D9588E-463B-4197-BF12-23CC8B05C0CF}" dt="2022-04-26T20:20:45.205" v="1031"/>
        <pc:sldMkLst>
          <pc:docMk/>
          <pc:sldMk cId="0" sldId="256"/>
        </pc:sldMkLst>
        <pc:spChg chg="add mod">
          <ac:chgData name="Gerardo Batista" userId="9de70163-1f07-4815-b361-7ee0abc05246" providerId="ADAL" clId="{C4D9588E-463B-4197-BF12-23CC8B05C0CF}" dt="2022-04-26T18:39:16.161" v="226" actId="1076"/>
          <ac:spMkLst>
            <pc:docMk/>
            <pc:sldMk cId="0" sldId="256"/>
            <ac:spMk id="6" creationId="{4C6EC8E5-1F20-490D-8E38-3A6795A0C994}"/>
          </ac:spMkLst>
        </pc:spChg>
        <pc:spChg chg="add mod">
          <ac:chgData name="Gerardo Batista" userId="9de70163-1f07-4815-b361-7ee0abc05246" providerId="ADAL" clId="{C4D9588E-463B-4197-BF12-23CC8B05C0CF}" dt="2022-04-26T18:42:05.659" v="406" actId="20577"/>
          <ac:spMkLst>
            <pc:docMk/>
            <pc:sldMk cId="0" sldId="256"/>
            <ac:spMk id="8" creationId="{B9EC59B7-2552-4872-81A9-18E07EED9CC9}"/>
          </ac:spMkLst>
        </pc:spChg>
        <pc:picChg chg="del">
          <ac:chgData name="Gerardo Batista" userId="9de70163-1f07-4815-b361-7ee0abc05246" providerId="ADAL" clId="{C4D9588E-463B-4197-BF12-23CC8B05C0CF}" dt="2022-04-26T18:23:13.795" v="8" actId="478"/>
          <ac:picMkLst>
            <pc:docMk/>
            <pc:sldMk cId="0" sldId="256"/>
            <ac:picMk id="2" creationId="{00000000-0000-0000-0000-000000000000}"/>
          </ac:picMkLst>
        </pc:picChg>
        <pc:picChg chg="add mod modCrop">
          <ac:chgData name="Gerardo Batista" userId="9de70163-1f07-4815-b361-7ee0abc05246" providerId="ADAL" clId="{C4D9588E-463B-4197-BF12-23CC8B05C0CF}" dt="2022-04-26T18:39:13.634" v="225" actId="1076"/>
          <ac:picMkLst>
            <pc:docMk/>
            <pc:sldMk cId="0" sldId="256"/>
            <ac:picMk id="3" creationId="{52E7D756-8A22-48C5-B8FC-EDED79FC9505}"/>
          </ac:picMkLst>
        </pc:picChg>
        <pc:picChg chg="add mod">
          <ac:chgData name="Gerardo Batista" userId="9de70163-1f07-4815-b361-7ee0abc05246" providerId="ADAL" clId="{C4D9588E-463B-4197-BF12-23CC8B05C0CF}" dt="2022-04-26T18:34:49.966" v="190" actId="1076"/>
          <ac:picMkLst>
            <pc:docMk/>
            <pc:sldMk cId="0" sldId="256"/>
            <ac:picMk id="5" creationId="{01889090-F5B8-4E61-84C9-E96DA88EE9C6}"/>
          </ac:picMkLst>
        </pc:picChg>
        <pc:picChg chg="add del mod">
          <ac:chgData name="Gerardo Batista" userId="9de70163-1f07-4815-b361-7ee0abc05246" providerId="ADAL" clId="{C4D9588E-463B-4197-BF12-23CC8B05C0CF}" dt="2022-04-26T18:32:33.989" v="114" actId="478"/>
          <ac:picMkLst>
            <pc:docMk/>
            <pc:sldMk cId="0" sldId="256"/>
            <ac:picMk id="1026" creationId="{1DF77F19-9CCE-4828-9393-7CA24B0C1951}"/>
          </ac:picMkLst>
        </pc:picChg>
        <pc:picChg chg="add mod">
          <ac:chgData name="Gerardo Batista" userId="9de70163-1f07-4815-b361-7ee0abc05246" providerId="ADAL" clId="{C4D9588E-463B-4197-BF12-23CC8B05C0CF}" dt="2022-04-26T18:37:03.208" v="212" actId="1076"/>
          <ac:picMkLst>
            <pc:docMk/>
            <pc:sldMk cId="0" sldId="256"/>
            <ac:picMk id="1028" creationId="{BB8FAF0F-BCFB-4016-8247-A9FF93068F57}"/>
          </ac:picMkLst>
        </pc:picChg>
      </pc:sldChg>
      <pc:sldChg chg="del">
        <pc:chgData name="Gerardo Batista" userId="9de70163-1f07-4815-b361-7ee0abc05246" providerId="ADAL" clId="{C4D9588E-463B-4197-BF12-23CC8B05C0CF}" dt="2022-04-26T18:35:26.612" v="194" actId="47"/>
        <pc:sldMkLst>
          <pc:docMk/>
          <pc:sldMk cId="0" sldId="257"/>
        </pc:sldMkLst>
      </pc:sldChg>
      <pc:sldChg chg="addSp delSp modSp mod">
        <pc:chgData name="Gerardo Batista" userId="9de70163-1f07-4815-b361-7ee0abc05246" providerId="ADAL" clId="{C4D9588E-463B-4197-BF12-23CC8B05C0CF}" dt="2022-04-26T20:22:21.945" v="1047" actId="5793"/>
        <pc:sldMkLst>
          <pc:docMk/>
          <pc:sldMk cId="4088374495" sldId="258"/>
        </pc:sldMkLst>
        <pc:spChg chg="add mod">
          <ac:chgData name="Gerardo Batista" userId="9de70163-1f07-4815-b361-7ee0abc05246" providerId="ADAL" clId="{C4D9588E-463B-4197-BF12-23CC8B05C0CF}" dt="2022-04-26T19:03:10.827" v="877" actId="1076"/>
          <ac:spMkLst>
            <pc:docMk/>
            <pc:sldMk cId="4088374495" sldId="258"/>
            <ac:spMk id="4" creationId="{28646C99-B520-460D-BCC2-013842542DF4}"/>
          </ac:spMkLst>
        </pc:spChg>
        <pc:spChg chg="add mod">
          <ac:chgData name="Gerardo Batista" userId="9de70163-1f07-4815-b361-7ee0abc05246" providerId="ADAL" clId="{C4D9588E-463B-4197-BF12-23CC8B05C0CF}" dt="2022-04-26T20:22:21.945" v="1047" actId="5793"/>
          <ac:spMkLst>
            <pc:docMk/>
            <pc:sldMk cId="4088374495" sldId="258"/>
            <ac:spMk id="9" creationId="{D8E8FD04-8583-4C0A-9105-F33A3E457373}"/>
          </ac:spMkLst>
        </pc:spChg>
        <pc:picChg chg="del">
          <ac:chgData name="Gerardo Batista" userId="9de70163-1f07-4815-b361-7ee0abc05246" providerId="ADAL" clId="{C4D9588E-463B-4197-BF12-23CC8B05C0CF}" dt="2022-04-26T18:48:15.726" v="493" actId="478"/>
          <ac:picMkLst>
            <pc:docMk/>
            <pc:sldMk cId="4088374495" sldId="258"/>
            <ac:picMk id="2" creationId="{00000000-0000-0000-0000-000000000000}"/>
          </ac:picMkLst>
        </pc:picChg>
        <pc:picChg chg="add mod">
          <ac:chgData name="Gerardo Batista" userId="9de70163-1f07-4815-b361-7ee0abc05246" providerId="ADAL" clId="{C4D9588E-463B-4197-BF12-23CC8B05C0CF}" dt="2022-04-26T19:02:44.332" v="806" actId="1076"/>
          <ac:picMkLst>
            <pc:docMk/>
            <pc:sldMk cId="4088374495" sldId="258"/>
            <ac:picMk id="3" creationId="{21308A30-AA78-4654-867F-6B52E384AD4E}"/>
          </ac:picMkLst>
        </pc:picChg>
        <pc:picChg chg="add mod modCrop">
          <ac:chgData name="Gerardo Batista" userId="9de70163-1f07-4815-b361-7ee0abc05246" providerId="ADAL" clId="{C4D9588E-463B-4197-BF12-23CC8B05C0CF}" dt="2022-04-26T19:05:46.434" v="906" actId="1076"/>
          <ac:picMkLst>
            <pc:docMk/>
            <pc:sldMk cId="4088374495" sldId="258"/>
            <ac:picMk id="6" creationId="{2FFC480D-4F7F-4702-B5A7-FA1881119D39}"/>
          </ac:picMkLst>
        </pc:picChg>
        <pc:picChg chg="add mod modCrop">
          <ac:chgData name="Gerardo Batista" userId="9de70163-1f07-4815-b361-7ee0abc05246" providerId="ADAL" clId="{C4D9588E-463B-4197-BF12-23CC8B05C0CF}" dt="2022-04-26T19:05:50.417" v="908" actId="1076"/>
          <ac:picMkLst>
            <pc:docMk/>
            <pc:sldMk cId="4088374495" sldId="258"/>
            <ac:picMk id="8" creationId="{55761D6C-5B38-4A54-8C4C-564E52DE6C11}"/>
          </ac:picMkLst>
        </pc:picChg>
      </pc:sldChg>
      <pc:sldChg chg="del">
        <pc:chgData name="Gerardo Batista" userId="9de70163-1f07-4815-b361-7ee0abc05246" providerId="ADAL" clId="{C4D9588E-463B-4197-BF12-23CC8B05C0CF}" dt="2022-04-26T19:02:23.124" v="799" actId="47"/>
        <pc:sldMkLst>
          <pc:docMk/>
          <pc:sldMk cId="0" sldId="259"/>
        </pc:sldMkLst>
      </pc:sldChg>
      <pc:sldChg chg="del">
        <pc:chgData name="Gerardo Batista" userId="9de70163-1f07-4815-b361-7ee0abc05246" providerId="ADAL" clId="{C4D9588E-463B-4197-BF12-23CC8B05C0CF}" dt="2022-04-26T19:02:25.476" v="800" actId="47"/>
        <pc:sldMkLst>
          <pc:docMk/>
          <pc:sldMk cId="0" sldId="260"/>
        </pc:sldMkLst>
      </pc:sldChg>
      <pc:sldChg chg="del">
        <pc:chgData name="Gerardo Batista" userId="9de70163-1f07-4815-b361-7ee0abc05246" providerId="ADAL" clId="{C4D9588E-463B-4197-BF12-23CC8B05C0CF}" dt="2022-04-26T18:22:24.225" v="7" actId="47"/>
        <pc:sldMkLst>
          <pc:docMk/>
          <pc:sldMk cId="0" sldId="261"/>
        </pc:sldMkLst>
      </pc:sldChg>
      <pc:sldChg chg="addSp delSp modSp mod ord">
        <pc:chgData name="Gerardo Batista" userId="9de70163-1f07-4815-b361-7ee0abc05246" providerId="ADAL" clId="{C4D9588E-463B-4197-BF12-23CC8B05C0CF}" dt="2022-04-26T19:02:29.122" v="802"/>
        <pc:sldMkLst>
          <pc:docMk/>
          <pc:sldMk cId="0" sldId="262"/>
        </pc:sldMkLst>
        <pc:spChg chg="add mod">
          <ac:chgData name="Gerardo Batista" userId="9de70163-1f07-4815-b361-7ee0abc05246" providerId="ADAL" clId="{C4D9588E-463B-4197-BF12-23CC8B05C0CF}" dt="2022-04-26T18:41:43.355" v="364" actId="12788"/>
          <ac:spMkLst>
            <pc:docMk/>
            <pc:sldMk cId="0" sldId="262"/>
            <ac:spMk id="4" creationId="{42B4C0A1-9829-46B9-8020-ACFAD2115C8D}"/>
          </ac:spMkLst>
        </pc:spChg>
        <pc:picChg chg="del">
          <ac:chgData name="Gerardo Batista" userId="9de70163-1f07-4815-b361-7ee0abc05246" providerId="ADAL" clId="{C4D9588E-463B-4197-BF12-23CC8B05C0CF}" dt="2022-04-26T18:37:57.914" v="213" actId="478"/>
          <ac:picMkLst>
            <pc:docMk/>
            <pc:sldMk cId="0" sldId="262"/>
            <ac:picMk id="2" creationId="{00000000-0000-0000-0000-000000000000}"/>
          </ac:picMkLst>
        </pc:picChg>
        <pc:picChg chg="add mod">
          <ac:chgData name="Gerardo Batista" userId="9de70163-1f07-4815-b361-7ee0abc05246" providerId="ADAL" clId="{C4D9588E-463B-4197-BF12-23CC8B05C0CF}" dt="2022-04-26T18:38:02.298" v="214"/>
          <ac:picMkLst>
            <pc:docMk/>
            <pc:sldMk cId="0" sldId="262"/>
            <ac:picMk id="3" creationId="{E6984233-3B49-4265-99D0-64CA7AF02439}"/>
          </ac:picMkLst>
        </pc:picChg>
      </pc:sldChg>
      <pc:sldChg chg="del">
        <pc:chgData name="Gerardo Batista" userId="9de70163-1f07-4815-b361-7ee0abc05246" providerId="ADAL" clId="{C4D9588E-463B-4197-BF12-23CC8B05C0CF}" dt="2022-04-26T18:22:20.841" v="6" actId="47"/>
        <pc:sldMkLst>
          <pc:docMk/>
          <pc:sldMk cId="0" sldId="263"/>
        </pc:sldMkLst>
      </pc:sldChg>
      <pc:sldChg chg="new del">
        <pc:chgData name="Gerardo Batista" userId="9de70163-1f07-4815-b361-7ee0abc05246" providerId="ADAL" clId="{C4D9588E-463B-4197-BF12-23CC8B05C0CF}" dt="2022-04-26T18:41:52.984" v="366" actId="47"/>
        <pc:sldMkLst>
          <pc:docMk/>
          <pc:sldMk cId="2555018589" sldId="263"/>
        </pc:sldMkLst>
      </pc:sldChg>
      <pc:sldChg chg="addSp delSp modSp add del mod ord">
        <pc:chgData name="Gerardo Batista" userId="9de70163-1f07-4815-b361-7ee0abc05246" providerId="ADAL" clId="{C4D9588E-463B-4197-BF12-23CC8B05C0CF}" dt="2022-04-26T18:58:47.833" v="797" actId="1076"/>
        <pc:sldMkLst>
          <pc:docMk/>
          <pc:sldMk cId="3190830711" sldId="264"/>
        </pc:sldMkLst>
        <pc:spChg chg="add mod">
          <ac:chgData name="Gerardo Batista" userId="9de70163-1f07-4815-b361-7ee0abc05246" providerId="ADAL" clId="{C4D9588E-463B-4197-BF12-23CC8B05C0CF}" dt="2022-04-26T18:57:55.391" v="788" actId="1076"/>
          <ac:spMkLst>
            <pc:docMk/>
            <pc:sldMk cId="3190830711" sldId="264"/>
            <ac:spMk id="2" creationId="{E6F24138-1F00-4F09-BB2D-7CC66FD76485}"/>
          </ac:spMkLst>
        </pc:spChg>
        <pc:spChg chg="mod">
          <ac:chgData name="Gerardo Batista" userId="9de70163-1f07-4815-b361-7ee0abc05246" providerId="ADAL" clId="{C4D9588E-463B-4197-BF12-23CC8B05C0CF}" dt="2022-04-26T18:42:21.415" v="420" actId="1076"/>
          <ac:spMkLst>
            <pc:docMk/>
            <pc:sldMk cId="3190830711" sldId="264"/>
            <ac:spMk id="4" creationId="{42B4C0A1-9829-46B9-8020-ACFAD2115C8D}"/>
          </ac:spMkLst>
        </pc:spChg>
        <pc:spChg chg="add mod">
          <ac:chgData name="Gerardo Batista" userId="9de70163-1f07-4815-b361-7ee0abc05246" providerId="ADAL" clId="{C4D9588E-463B-4197-BF12-23CC8B05C0CF}" dt="2022-04-26T18:58:47.833" v="797" actId="1076"/>
          <ac:spMkLst>
            <pc:docMk/>
            <pc:sldMk cId="3190830711" sldId="264"/>
            <ac:spMk id="5" creationId="{9E3098DE-B328-4364-8508-3E54DA0A0FB6}"/>
          </ac:spMkLst>
        </pc:spChg>
        <pc:spChg chg="add del mod">
          <ac:chgData name="Gerardo Batista" userId="9de70163-1f07-4815-b361-7ee0abc05246" providerId="ADAL" clId="{C4D9588E-463B-4197-BF12-23CC8B05C0CF}" dt="2022-04-26T18:53:18.080" v="638"/>
          <ac:spMkLst>
            <pc:docMk/>
            <pc:sldMk cId="3190830711" sldId="264"/>
            <ac:spMk id="7" creationId="{B56DF8D8-172D-4EBC-9545-93311C967E56}"/>
          </ac:spMkLst>
        </pc:spChg>
        <pc:spChg chg="add del mod">
          <ac:chgData name="Gerardo Batista" userId="9de70163-1f07-4815-b361-7ee0abc05246" providerId="ADAL" clId="{C4D9588E-463B-4197-BF12-23CC8B05C0CF}" dt="2022-04-26T18:53:18.080" v="636" actId="478"/>
          <ac:spMkLst>
            <pc:docMk/>
            <pc:sldMk cId="3190830711" sldId="264"/>
            <ac:spMk id="8" creationId="{FDE76471-EF2F-4B67-B082-1A552EEB4760}"/>
          </ac:spMkLst>
        </pc:spChg>
        <pc:spChg chg="add mod">
          <ac:chgData name="Gerardo Batista" userId="9de70163-1f07-4815-b361-7ee0abc05246" providerId="ADAL" clId="{C4D9588E-463B-4197-BF12-23CC8B05C0CF}" dt="2022-04-26T18:58:41.334" v="794" actId="1076"/>
          <ac:spMkLst>
            <pc:docMk/>
            <pc:sldMk cId="3190830711" sldId="264"/>
            <ac:spMk id="9" creationId="{3DE4D17E-E0B5-483F-ACFD-7C107CE8B617}"/>
          </ac:spMkLst>
        </pc:spChg>
        <pc:spChg chg="add mod">
          <ac:chgData name="Gerardo Batista" userId="9de70163-1f07-4815-b361-7ee0abc05246" providerId="ADAL" clId="{C4D9588E-463B-4197-BF12-23CC8B05C0CF}" dt="2022-04-26T18:58:38.406" v="793" actId="1076"/>
          <ac:spMkLst>
            <pc:docMk/>
            <pc:sldMk cId="3190830711" sldId="264"/>
            <ac:spMk id="10" creationId="{51789309-7257-47ED-B348-DE1289694374}"/>
          </ac:spMkLst>
        </pc:spChg>
        <pc:picChg chg="mod">
          <ac:chgData name="Gerardo Batista" userId="9de70163-1f07-4815-b361-7ee0abc05246" providerId="ADAL" clId="{C4D9588E-463B-4197-BF12-23CC8B05C0CF}" dt="2022-04-26T18:55:13.731" v="719" actId="1076"/>
          <ac:picMkLst>
            <pc:docMk/>
            <pc:sldMk cId="3190830711" sldId="264"/>
            <ac:picMk id="3" creationId="{E6984233-3B49-4265-99D0-64CA7AF02439}"/>
          </ac:picMkLst>
        </pc:picChg>
        <pc:picChg chg="add mod">
          <ac:chgData name="Gerardo Batista" userId="9de70163-1f07-4815-b361-7ee0abc05246" providerId="ADAL" clId="{C4D9588E-463B-4197-BF12-23CC8B05C0CF}" dt="2022-04-26T18:58:27.110" v="791" actId="1076"/>
          <ac:picMkLst>
            <pc:docMk/>
            <pc:sldMk cId="3190830711" sldId="264"/>
            <ac:picMk id="2050" creationId="{4F601AE7-EDA9-4F71-BD08-A84193ABEEFC}"/>
          </ac:picMkLst>
        </pc:picChg>
      </pc:sldChg>
      <pc:sldChg chg="addSp delSp modSp add del mod modTransition">
        <pc:chgData name="Gerardo Batista" userId="9de70163-1f07-4815-b361-7ee0abc05246" providerId="ADAL" clId="{C4D9588E-463B-4197-BF12-23CC8B05C0CF}" dt="2022-04-26T20:21:02.826" v="1033"/>
        <pc:sldMkLst>
          <pc:docMk/>
          <pc:sldMk cId="2118926222" sldId="265"/>
        </pc:sldMkLst>
        <pc:spChg chg="mod">
          <ac:chgData name="Gerardo Batista" userId="9de70163-1f07-4815-b361-7ee0abc05246" providerId="ADAL" clId="{C4D9588E-463B-4197-BF12-23CC8B05C0CF}" dt="2022-04-26T18:48:05.382" v="492" actId="1076"/>
          <ac:spMkLst>
            <pc:docMk/>
            <pc:sldMk cId="2118926222" sldId="265"/>
            <ac:spMk id="4" creationId="{42B4C0A1-9829-46B9-8020-ACFAD2115C8D}"/>
          </ac:spMkLst>
        </pc:spChg>
        <pc:picChg chg="mod">
          <ac:chgData name="Gerardo Batista" userId="9de70163-1f07-4815-b361-7ee0abc05246" providerId="ADAL" clId="{C4D9588E-463B-4197-BF12-23CC8B05C0CF}" dt="2022-04-26T18:46:47.746" v="454" actId="14100"/>
          <ac:picMkLst>
            <pc:docMk/>
            <pc:sldMk cId="2118926222" sldId="265"/>
            <ac:picMk id="3" creationId="{E6984233-3B49-4265-99D0-64CA7AF02439}"/>
          </ac:picMkLst>
        </pc:picChg>
        <pc:picChg chg="del">
          <ac:chgData name="Gerardo Batista" userId="9de70163-1f07-4815-b361-7ee0abc05246" providerId="ADAL" clId="{C4D9588E-463B-4197-BF12-23CC8B05C0CF}" dt="2022-04-26T18:46:03.755" v="444" actId="478"/>
          <ac:picMkLst>
            <pc:docMk/>
            <pc:sldMk cId="2118926222" sldId="265"/>
            <ac:picMk id="2050" creationId="{4F601AE7-EDA9-4F71-BD08-A84193ABEEFC}"/>
          </ac:picMkLst>
        </pc:picChg>
        <pc:picChg chg="add mod">
          <ac:chgData name="Gerardo Batista" userId="9de70163-1f07-4815-b361-7ee0abc05246" providerId="ADAL" clId="{C4D9588E-463B-4197-BF12-23CC8B05C0CF}" dt="2022-04-26T18:47:42.398" v="485" actId="1076"/>
          <ac:picMkLst>
            <pc:docMk/>
            <pc:sldMk cId="2118926222" sldId="265"/>
            <ac:picMk id="4098" creationId="{244AB4E9-8D12-4825-A2E8-6C580E6C4E2E}"/>
          </ac:picMkLst>
        </pc:picChg>
        <pc:picChg chg="add mod">
          <ac:chgData name="Gerardo Batista" userId="9de70163-1f07-4815-b361-7ee0abc05246" providerId="ADAL" clId="{C4D9588E-463B-4197-BF12-23CC8B05C0CF}" dt="2022-04-26T18:47:45.349" v="486" actId="1076"/>
          <ac:picMkLst>
            <pc:docMk/>
            <pc:sldMk cId="2118926222" sldId="265"/>
            <ac:picMk id="4100" creationId="{0A056F64-554C-40CE-B518-35F8B04A8FF0}"/>
          </ac:picMkLst>
        </pc:picChg>
        <pc:picChg chg="add mod">
          <ac:chgData name="Gerardo Batista" userId="9de70163-1f07-4815-b361-7ee0abc05246" providerId="ADAL" clId="{C4D9588E-463B-4197-BF12-23CC8B05C0CF}" dt="2022-04-26T18:47:29.254" v="472" actId="1076"/>
          <ac:picMkLst>
            <pc:docMk/>
            <pc:sldMk cId="2118926222" sldId="265"/>
            <ac:picMk id="4102" creationId="{D16DB5A0-37B8-4E7B-B121-F2991E78D0FC}"/>
          </ac:picMkLst>
        </pc:picChg>
        <pc:picChg chg="add mod">
          <ac:chgData name="Gerardo Batista" userId="9de70163-1f07-4815-b361-7ee0abc05246" providerId="ADAL" clId="{C4D9588E-463B-4197-BF12-23CC8B05C0CF}" dt="2022-04-26T18:47:46.967" v="487" actId="1076"/>
          <ac:picMkLst>
            <pc:docMk/>
            <pc:sldMk cId="2118926222" sldId="265"/>
            <ac:picMk id="4104" creationId="{2FD46D3A-851A-408F-BF07-1AAD1839EC84}"/>
          </ac:picMkLst>
        </pc:picChg>
        <pc:picChg chg="add mod">
          <ac:chgData name="Gerardo Batista" userId="9de70163-1f07-4815-b361-7ee0abc05246" providerId="ADAL" clId="{C4D9588E-463B-4197-BF12-23CC8B05C0CF}" dt="2022-04-26T18:47:49.224" v="488" actId="1076"/>
          <ac:picMkLst>
            <pc:docMk/>
            <pc:sldMk cId="2118926222" sldId="265"/>
            <ac:picMk id="4106" creationId="{1E4E9EEB-0D5A-4BF3-B3B0-43C446E05693}"/>
          </ac:picMkLst>
        </pc:picChg>
      </pc:sldChg>
      <pc:sldChg chg="addSp delSp modSp add del mod">
        <pc:chgData name="Gerardo Batista" userId="9de70163-1f07-4815-b361-7ee0abc05246" providerId="ADAL" clId="{C4D9588E-463B-4197-BF12-23CC8B05C0CF}" dt="2022-04-26T19:10:14.565" v="1030" actId="1076"/>
        <pc:sldMkLst>
          <pc:docMk/>
          <pc:sldMk cId="1326903991" sldId="266"/>
        </pc:sldMkLst>
        <pc:picChg chg="add mod modCrop">
          <ac:chgData name="Gerardo Batista" userId="9de70163-1f07-4815-b361-7ee0abc05246" providerId="ADAL" clId="{C4D9588E-463B-4197-BF12-23CC8B05C0CF}" dt="2022-04-26T19:10:13.044" v="1029" actId="1076"/>
          <ac:picMkLst>
            <pc:docMk/>
            <pc:sldMk cId="1326903991" sldId="266"/>
            <ac:picMk id="5" creationId="{6E8F3E19-769D-401D-928C-69B00993DB09}"/>
          </ac:picMkLst>
        </pc:picChg>
        <pc:picChg chg="del">
          <ac:chgData name="Gerardo Batista" userId="9de70163-1f07-4815-b361-7ee0abc05246" providerId="ADAL" clId="{C4D9588E-463B-4197-BF12-23CC8B05C0CF}" dt="2022-04-26T19:06:28.487" v="993" actId="478"/>
          <ac:picMkLst>
            <pc:docMk/>
            <pc:sldMk cId="1326903991" sldId="266"/>
            <ac:picMk id="6" creationId="{2FFC480D-4F7F-4702-B5A7-FA1881119D39}"/>
          </ac:picMkLst>
        </pc:picChg>
        <pc:picChg chg="del">
          <ac:chgData name="Gerardo Batista" userId="9de70163-1f07-4815-b361-7ee0abc05246" providerId="ADAL" clId="{C4D9588E-463B-4197-BF12-23CC8B05C0CF}" dt="2022-04-26T19:06:29.243" v="994" actId="478"/>
          <ac:picMkLst>
            <pc:docMk/>
            <pc:sldMk cId="1326903991" sldId="266"/>
            <ac:picMk id="8" creationId="{55761D6C-5B38-4A54-8C4C-564E52DE6C11}"/>
          </ac:picMkLst>
        </pc:picChg>
        <pc:picChg chg="add mod modCrop">
          <ac:chgData name="Gerardo Batista" userId="9de70163-1f07-4815-b361-7ee0abc05246" providerId="ADAL" clId="{C4D9588E-463B-4197-BF12-23CC8B05C0CF}" dt="2022-04-26T19:10:14.565" v="1030" actId="1076"/>
          <ac:picMkLst>
            <pc:docMk/>
            <pc:sldMk cId="1326903991" sldId="266"/>
            <ac:picMk id="10" creationId="{BF60C5BB-BEDA-4070-AA06-36A9E281FEFB}"/>
          </ac:picMkLst>
        </pc:picChg>
      </pc:sldChg>
      <pc:sldChg chg="del">
        <pc:chgData name="Gerardo Batista" userId="9de70163-1f07-4815-b361-7ee0abc05246" providerId="ADAL" clId="{C4D9588E-463B-4197-BF12-23CC8B05C0CF}" dt="2022-04-26T18:22:18.398" v="2" actId="47"/>
        <pc:sldMkLst>
          <pc:docMk/>
          <pc:sldMk cId="1085644850" sldId="267"/>
        </pc:sldMkLst>
      </pc:sldChg>
      <pc:sldChg chg="del">
        <pc:chgData name="Gerardo Batista" userId="9de70163-1f07-4815-b361-7ee0abc05246" providerId="ADAL" clId="{C4D9588E-463B-4197-BF12-23CC8B05C0CF}" dt="2022-04-26T18:22:17.433" v="1" actId="47"/>
        <pc:sldMkLst>
          <pc:docMk/>
          <pc:sldMk cId="2040109435" sldId="268"/>
        </pc:sldMkLst>
      </pc:sldChg>
      <pc:sldChg chg="del">
        <pc:chgData name="Gerardo Batista" userId="9de70163-1f07-4815-b361-7ee0abc05246" providerId="ADAL" clId="{C4D9588E-463B-4197-BF12-23CC8B05C0CF}" dt="2022-04-26T18:22:19.015" v="3" actId="47"/>
        <pc:sldMkLst>
          <pc:docMk/>
          <pc:sldMk cId="3040895812" sldId="270"/>
        </pc:sldMkLst>
      </pc:sldChg>
      <pc:sldChg chg="del">
        <pc:chgData name="Gerardo Batista" userId="9de70163-1f07-4815-b361-7ee0abc05246" providerId="ADAL" clId="{C4D9588E-463B-4197-BF12-23CC8B05C0CF}" dt="2022-04-26T18:22:16.531" v="0" actId="47"/>
        <pc:sldMkLst>
          <pc:docMk/>
          <pc:sldMk cId="3606942414" sldId="271"/>
        </pc:sldMkLst>
      </pc:sldChg>
    </pc:docChg>
  </pc:docChgLst>
  <pc:docChgLst>
    <pc:chgData name="Lorena Martinez" userId="b20472c4-280f-4be7-a659-2fd307be91b3" providerId="ADAL" clId="{F48F20ED-CD95-4ACE-8084-9E4E0C7A5B2F}"/>
    <pc:docChg chg="undo custSel addSld delSld modSld">
      <pc:chgData name="Lorena Martinez" userId="b20472c4-280f-4be7-a659-2fd307be91b3" providerId="ADAL" clId="{F48F20ED-CD95-4ACE-8084-9E4E0C7A5B2F}" dt="2022-04-26T23:06:04.145" v="511" actId="47"/>
      <pc:docMkLst>
        <pc:docMk/>
      </pc:docMkLst>
      <pc:sldChg chg="modSp mod">
        <pc:chgData name="Lorena Martinez" userId="b20472c4-280f-4be7-a659-2fd307be91b3" providerId="ADAL" clId="{F48F20ED-CD95-4ACE-8084-9E4E0C7A5B2F}" dt="2022-04-26T20:28:27.515" v="1" actId="20577"/>
        <pc:sldMkLst>
          <pc:docMk/>
          <pc:sldMk cId="0" sldId="256"/>
        </pc:sldMkLst>
        <pc:spChg chg="mod">
          <ac:chgData name="Lorena Martinez" userId="b20472c4-280f-4be7-a659-2fd307be91b3" providerId="ADAL" clId="{F48F20ED-CD95-4ACE-8084-9E4E0C7A5B2F}" dt="2022-04-26T20:28:27.515" v="1" actId="20577"/>
          <ac:spMkLst>
            <pc:docMk/>
            <pc:sldMk cId="0" sldId="256"/>
            <ac:spMk id="8" creationId="{B9EC59B7-2552-4872-81A9-18E07EED9CC9}"/>
          </ac:spMkLst>
        </pc:spChg>
      </pc:sldChg>
      <pc:sldChg chg="modSp mod">
        <pc:chgData name="Lorena Martinez" userId="b20472c4-280f-4be7-a659-2fd307be91b3" providerId="ADAL" clId="{F48F20ED-CD95-4ACE-8084-9E4E0C7A5B2F}" dt="2022-04-26T20:49:48.290" v="241" actId="20577"/>
        <pc:sldMkLst>
          <pc:docMk/>
          <pc:sldMk cId="4088374495" sldId="258"/>
        </pc:sldMkLst>
        <pc:spChg chg="mod">
          <ac:chgData name="Lorena Martinez" userId="b20472c4-280f-4be7-a659-2fd307be91b3" providerId="ADAL" clId="{F48F20ED-CD95-4ACE-8084-9E4E0C7A5B2F}" dt="2022-04-26T20:49:48.290" v="241" actId="20577"/>
          <ac:spMkLst>
            <pc:docMk/>
            <pc:sldMk cId="4088374495" sldId="258"/>
            <ac:spMk id="4" creationId="{28646C99-B520-460D-BCC2-013842542DF4}"/>
          </ac:spMkLst>
        </pc:spChg>
        <pc:spChg chg="mod">
          <ac:chgData name="Lorena Martinez" userId="b20472c4-280f-4be7-a659-2fd307be91b3" providerId="ADAL" clId="{F48F20ED-CD95-4ACE-8084-9E4E0C7A5B2F}" dt="2022-04-26T20:29:09.690" v="53" actId="20577"/>
          <ac:spMkLst>
            <pc:docMk/>
            <pc:sldMk cId="4088374495" sldId="258"/>
            <ac:spMk id="9" creationId="{D8E8FD04-8583-4C0A-9105-F33A3E457373}"/>
          </ac:spMkLst>
        </pc:spChg>
      </pc:sldChg>
      <pc:sldChg chg="modSp">
        <pc:chgData name="Lorena Martinez" userId="b20472c4-280f-4be7-a659-2fd307be91b3" providerId="ADAL" clId="{F48F20ED-CD95-4ACE-8084-9E4E0C7A5B2F}" dt="2022-04-26T21:24:33.567" v="320" actId="255"/>
        <pc:sldMkLst>
          <pc:docMk/>
          <pc:sldMk cId="3190830711" sldId="264"/>
        </pc:sldMkLst>
        <pc:spChg chg="mod">
          <ac:chgData name="Lorena Martinez" userId="b20472c4-280f-4be7-a659-2fd307be91b3" providerId="ADAL" clId="{F48F20ED-CD95-4ACE-8084-9E4E0C7A5B2F}" dt="2022-04-26T21:24:33.567" v="320" actId="255"/>
          <ac:spMkLst>
            <pc:docMk/>
            <pc:sldMk cId="3190830711" sldId="264"/>
            <ac:spMk id="4" creationId="{42B4C0A1-9829-46B9-8020-ACFAD2115C8D}"/>
          </ac:spMkLst>
        </pc:spChg>
      </pc:sldChg>
      <pc:sldChg chg="modSp">
        <pc:chgData name="Lorena Martinez" userId="b20472c4-280f-4be7-a659-2fd307be91b3" providerId="ADAL" clId="{F48F20ED-CD95-4ACE-8084-9E4E0C7A5B2F}" dt="2022-04-26T21:24:45.777" v="321" actId="255"/>
        <pc:sldMkLst>
          <pc:docMk/>
          <pc:sldMk cId="2118926222" sldId="265"/>
        </pc:sldMkLst>
        <pc:spChg chg="mod">
          <ac:chgData name="Lorena Martinez" userId="b20472c4-280f-4be7-a659-2fd307be91b3" providerId="ADAL" clId="{F48F20ED-CD95-4ACE-8084-9E4E0C7A5B2F}" dt="2022-04-26T21:24:45.777" v="321" actId="255"/>
          <ac:spMkLst>
            <pc:docMk/>
            <pc:sldMk cId="2118926222" sldId="265"/>
            <ac:spMk id="4" creationId="{42B4C0A1-9829-46B9-8020-ACFAD2115C8D}"/>
          </ac:spMkLst>
        </pc:spChg>
      </pc:sldChg>
      <pc:sldChg chg="modSp mod">
        <pc:chgData name="Lorena Martinez" userId="b20472c4-280f-4be7-a659-2fd307be91b3" providerId="ADAL" clId="{F48F20ED-CD95-4ACE-8084-9E4E0C7A5B2F}" dt="2022-04-26T20:31:15.858" v="187" actId="1076"/>
        <pc:sldMkLst>
          <pc:docMk/>
          <pc:sldMk cId="1326903991" sldId="266"/>
        </pc:sldMkLst>
        <pc:spChg chg="mod">
          <ac:chgData name="Lorena Martinez" userId="b20472c4-280f-4be7-a659-2fd307be91b3" providerId="ADAL" clId="{F48F20ED-CD95-4ACE-8084-9E4E0C7A5B2F}" dt="2022-04-26T20:31:15.858" v="187" actId="1076"/>
          <ac:spMkLst>
            <pc:docMk/>
            <pc:sldMk cId="1326903991" sldId="266"/>
            <ac:spMk id="9" creationId="{D8E8FD04-8583-4C0A-9105-F33A3E457373}"/>
          </ac:spMkLst>
        </pc:spChg>
      </pc:sldChg>
      <pc:sldChg chg="addSp delSp modSp new mod setBg setClrOvrMap">
        <pc:chgData name="Lorena Martinez" userId="b20472c4-280f-4be7-a659-2fd307be91b3" providerId="ADAL" clId="{F48F20ED-CD95-4ACE-8084-9E4E0C7A5B2F}" dt="2022-04-26T21:08:26.190" v="269" actId="478"/>
        <pc:sldMkLst>
          <pc:docMk/>
          <pc:sldMk cId="2040109435" sldId="268"/>
        </pc:sldMkLst>
        <pc:spChg chg="add mod ord">
          <ac:chgData name="Lorena Martinez" userId="b20472c4-280f-4be7-a659-2fd307be91b3" providerId="ADAL" clId="{F48F20ED-CD95-4ACE-8084-9E4E0C7A5B2F}" dt="2022-04-26T21:08:25.805" v="268" actId="26606"/>
          <ac:spMkLst>
            <pc:docMk/>
            <pc:sldMk cId="2040109435" sldId="268"/>
            <ac:spMk id="4" creationId="{CD14BC8F-ED74-4666-BDD3-BEB57F6FBB3E}"/>
          </ac:spMkLst>
        </pc:spChg>
        <pc:spChg chg="add del">
          <ac:chgData name="Lorena Martinez" userId="b20472c4-280f-4be7-a659-2fd307be91b3" providerId="ADAL" clId="{F48F20ED-CD95-4ACE-8084-9E4E0C7A5B2F}" dt="2022-04-26T21:08:25.805" v="268" actId="26606"/>
          <ac:spMkLst>
            <pc:docMk/>
            <pc:sldMk cId="2040109435" sldId="268"/>
            <ac:spMk id="8" creationId="{23D09407-53BC-485E-B4CE-BC5E4FC4B25B}"/>
          </ac:spMkLst>
        </pc:spChg>
        <pc:spChg chg="add del">
          <ac:chgData name="Lorena Martinez" userId="b20472c4-280f-4be7-a659-2fd307be91b3" providerId="ADAL" clId="{F48F20ED-CD95-4ACE-8084-9E4E0C7A5B2F}" dt="2022-04-26T21:08:25.805" v="268" actId="26606"/>
          <ac:spMkLst>
            <pc:docMk/>
            <pc:sldMk cId="2040109435" sldId="268"/>
            <ac:spMk id="9" creationId="{921DB988-49FC-4608-B0A2-E2F3A4019041}"/>
          </ac:spMkLst>
        </pc:spChg>
        <pc:spChg chg="add del">
          <ac:chgData name="Lorena Martinez" userId="b20472c4-280f-4be7-a659-2fd307be91b3" providerId="ADAL" clId="{F48F20ED-CD95-4ACE-8084-9E4E0C7A5B2F}" dt="2022-04-26T21:08:13.750" v="262" actId="26606"/>
          <ac:spMkLst>
            <pc:docMk/>
            <pc:sldMk cId="2040109435" sldId="268"/>
            <ac:spMk id="11" creationId="{C1DD1A8A-57D5-4A81-AD04-532B043C5611}"/>
          </ac:spMkLst>
        </pc:spChg>
        <pc:spChg chg="add del">
          <ac:chgData name="Lorena Martinez" userId="b20472c4-280f-4be7-a659-2fd307be91b3" providerId="ADAL" clId="{F48F20ED-CD95-4ACE-8084-9E4E0C7A5B2F}" dt="2022-04-26T21:08:13.750" v="262" actId="26606"/>
          <ac:spMkLst>
            <pc:docMk/>
            <pc:sldMk cId="2040109435" sldId="268"/>
            <ac:spMk id="13" creationId="{007891EC-4501-44ED-A8C8-B11B6DB767AB}"/>
          </ac:spMkLst>
        </pc:spChg>
        <pc:spChg chg="add del">
          <ac:chgData name="Lorena Martinez" userId="b20472c4-280f-4be7-a659-2fd307be91b3" providerId="ADAL" clId="{F48F20ED-CD95-4ACE-8084-9E4E0C7A5B2F}" dt="2022-04-26T21:08:19.361" v="264" actId="26606"/>
          <ac:spMkLst>
            <pc:docMk/>
            <pc:sldMk cId="2040109435" sldId="268"/>
            <ac:spMk id="15" creationId="{71B2258F-86CA-4D4D-8270-BC05FCDEBFB3}"/>
          </ac:spMkLst>
        </pc:spChg>
        <pc:grpChg chg="add del">
          <ac:chgData name="Lorena Martinez" userId="b20472c4-280f-4be7-a659-2fd307be91b3" providerId="ADAL" clId="{F48F20ED-CD95-4ACE-8084-9E4E0C7A5B2F}" dt="2022-04-26T21:08:25.805" v="268" actId="26606"/>
          <ac:grpSpMkLst>
            <pc:docMk/>
            <pc:sldMk cId="2040109435" sldId="268"/>
            <ac:grpSpMk id="10" creationId="{E9B930FD-8671-4C4C-ADCF-73AC1D0CD417}"/>
          </ac:grpSpMkLst>
        </pc:grpChg>
        <pc:grpChg chg="add del">
          <ac:chgData name="Lorena Martinez" userId="b20472c4-280f-4be7-a659-2fd307be91b3" providerId="ADAL" clId="{F48F20ED-CD95-4ACE-8084-9E4E0C7A5B2F}" dt="2022-04-26T21:08:25.805" v="268" actId="26606"/>
          <ac:grpSpMkLst>
            <pc:docMk/>
            <pc:sldMk cId="2040109435" sldId="268"/>
            <ac:grpSpMk id="21" creationId="{383C2651-AE0C-4AE4-8725-E2F9414FE219}"/>
          </ac:grpSpMkLst>
        </pc:grpChg>
        <pc:picChg chg="add del mod">
          <ac:chgData name="Lorena Martinez" userId="b20472c4-280f-4be7-a659-2fd307be91b3" providerId="ADAL" clId="{F48F20ED-CD95-4ACE-8084-9E4E0C7A5B2F}" dt="2022-04-26T21:08:26.190" v="269" actId="478"/>
          <ac:picMkLst>
            <pc:docMk/>
            <pc:sldMk cId="2040109435" sldId="268"/>
            <ac:picMk id="2" creationId="{854FDBD8-DC19-413D-93AD-2735DDCD3EA5}"/>
          </ac:picMkLst>
        </pc:picChg>
        <pc:picChg chg="add mod">
          <ac:chgData name="Lorena Martinez" userId="b20472c4-280f-4be7-a659-2fd307be91b3" providerId="ADAL" clId="{F48F20ED-CD95-4ACE-8084-9E4E0C7A5B2F}" dt="2022-04-26T21:08:25.805" v="268" actId="26606"/>
          <ac:picMkLst>
            <pc:docMk/>
            <pc:sldMk cId="2040109435" sldId="268"/>
            <ac:picMk id="6" creationId="{C4A41CB1-FDEF-45C7-8815-60E97BA2A9F0}"/>
          </ac:picMkLst>
        </pc:picChg>
      </pc:sldChg>
      <pc:sldChg chg="addSp modSp new mod">
        <pc:chgData name="Lorena Martinez" userId="b20472c4-280f-4be7-a659-2fd307be91b3" providerId="ADAL" clId="{F48F20ED-CD95-4ACE-8084-9E4E0C7A5B2F}" dt="2022-04-26T21:08:41.219" v="273" actId="1076"/>
        <pc:sldMkLst>
          <pc:docMk/>
          <pc:sldMk cId="3979981313" sldId="269"/>
        </pc:sldMkLst>
        <pc:spChg chg="add mod">
          <ac:chgData name="Lorena Martinez" userId="b20472c4-280f-4be7-a659-2fd307be91b3" providerId="ADAL" clId="{F48F20ED-CD95-4ACE-8084-9E4E0C7A5B2F}" dt="2022-04-26T20:57:36.548" v="256" actId="20577"/>
          <ac:spMkLst>
            <pc:docMk/>
            <pc:sldMk cId="3979981313" sldId="269"/>
            <ac:spMk id="3" creationId="{7802883C-FF77-42EB-B80C-EF5D07C8768D}"/>
          </ac:spMkLst>
        </pc:spChg>
        <pc:picChg chg="add mod">
          <ac:chgData name="Lorena Martinez" userId="b20472c4-280f-4be7-a659-2fd307be91b3" providerId="ADAL" clId="{F48F20ED-CD95-4ACE-8084-9E4E0C7A5B2F}" dt="2022-04-26T20:57:14.034" v="247"/>
          <ac:picMkLst>
            <pc:docMk/>
            <pc:sldMk cId="3979981313" sldId="269"/>
            <ac:picMk id="2" creationId="{86F6DE0E-1692-495F-8039-BCE22814C7E6}"/>
          </ac:picMkLst>
        </pc:picChg>
        <pc:picChg chg="add mod">
          <ac:chgData name="Lorena Martinez" userId="b20472c4-280f-4be7-a659-2fd307be91b3" providerId="ADAL" clId="{F48F20ED-CD95-4ACE-8084-9E4E0C7A5B2F}" dt="2022-04-26T21:08:41.219" v="273" actId="1076"/>
          <ac:picMkLst>
            <pc:docMk/>
            <pc:sldMk cId="3979981313" sldId="269"/>
            <ac:picMk id="5" creationId="{6426922C-67F1-4381-8801-7C9032C57642}"/>
          </ac:picMkLst>
        </pc:picChg>
      </pc:sldChg>
      <pc:sldChg chg="addSp delSp modSp new mod">
        <pc:chgData name="Lorena Martinez" userId="b20472c4-280f-4be7-a659-2fd307be91b3" providerId="ADAL" clId="{F48F20ED-CD95-4ACE-8084-9E4E0C7A5B2F}" dt="2022-04-26T21:20:01.708" v="309" actId="1076"/>
        <pc:sldMkLst>
          <pc:docMk/>
          <pc:sldMk cId="1626463682" sldId="271"/>
        </pc:sldMkLst>
        <pc:spChg chg="add del">
          <ac:chgData name="Lorena Martinez" userId="b20472c4-280f-4be7-a659-2fd307be91b3" providerId="ADAL" clId="{F48F20ED-CD95-4ACE-8084-9E4E0C7A5B2F}" dt="2022-04-26T21:15:15.273" v="288" actId="22"/>
          <ac:spMkLst>
            <pc:docMk/>
            <pc:sldMk cId="1626463682" sldId="271"/>
            <ac:spMk id="7" creationId="{10B9631E-9B1E-4793-BF49-D217EF326F2D}"/>
          </ac:spMkLst>
        </pc:spChg>
        <pc:spChg chg="add mod">
          <ac:chgData name="Lorena Martinez" userId="b20472c4-280f-4be7-a659-2fd307be91b3" providerId="ADAL" clId="{F48F20ED-CD95-4ACE-8084-9E4E0C7A5B2F}" dt="2022-04-26T21:15:46.532" v="293" actId="1076"/>
          <ac:spMkLst>
            <pc:docMk/>
            <pc:sldMk cId="1626463682" sldId="271"/>
            <ac:spMk id="9" creationId="{3C319F13-121C-4CA0-B7D7-E15F8C7B2F2D}"/>
          </ac:spMkLst>
        </pc:spChg>
        <pc:picChg chg="add mod">
          <ac:chgData name="Lorena Martinez" userId="b20472c4-280f-4be7-a659-2fd307be91b3" providerId="ADAL" clId="{F48F20ED-CD95-4ACE-8084-9E4E0C7A5B2F}" dt="2022-04-26T21:10:40.810" v="274"/>
          <ac:picMkLst>
            <pc:docMk/>
            <pc:sldMk cId="1626463682" sldId="271"/>
            <ac:picMk id="2" creationId="{C0C00884-6351-4978-B08E-56651B461F09}"/>
          </ac:picMkLst>
        </pc:picChg>
        <pc:picChg chg="add mod ord">
          <ac:chgData name="Lorena Martinez" userId="b20472c4-280f-4be7-a659-2fd307be91b3" providerId="ADAL" clId="{F48F20ED-CD95-4ACE-8084-9E4E0C7A5B2F}" dt="2022-04-26T21:19:45.915" v="308" actId="166"/>
          <ac:picMkLst>
            <pc:docMk/>
            <pc:sldMk cId="1626463682" sldId="271"/>
            <ac:picMk id="5" creationId="{E2425265-A8B3-40DB-ABB6-96E454906A3D}"/>
          </ac:picMkLst>
        </pc:picChg>
        <pc:picChg chg="add mod">
          <ac:chgData name="Lorena Martinez" userId="b20472c4-280f-4be7-a659-2fd307be91b3" providerId="ADAL" clId="{F48F20ED-CD95-4ACE-8084-9E4E0C7A5B2F}" dt="2022-04-26T21:20:01.708" v="309" actId="1076"/>
          <ac:picMkLst>
            <pc:docMk/>
            <pc:sldMk cId="1626463682" sldId="271"/>
            <ac:picMk id="1026" creationId="{232D6D5B-E358-48DC-9735-1F9BAF5EC835}"/>
          </ac:picMkLst>
        </pc:picChg>
      </pc:sldChg>
      <pc:sldChg chg="new del">
        <pc:chgData name="Lorena Martinez" userId="b20472c4-280f-4be7-a659-2fd307be91b3" providerId="ADAL" clId="{F48F20ED-CD95-4ACE-8084-9E4E0C7A5B2F}" dt="2022-04-26T21:20:18.273" v="310" actId="47"/>
        <pc:sldMkLst>
          <pc:docMk/>
          <pc:sldMk cId="1485359911" sldId="272"/>
        </pc:sldMkLst>
      </pc:sldChg>
      <pc:sldChg chg="addSp delSp modSp new mod setBg">
        <pc:chgData name="Lorena Martinez" userId="b20472c4-280f-4be7-a659-2fd307be91b3" providerId="ADAL" clId="{F48F20ED-CD95-4ACE-8084-9E4E0C7A5B2F}" dt="2022-04-26T22:23:17.216" v="410" actId="14100"/>
        <pc:sldMkLst>
          <pc:docMk/>
          <pc:sldMk cId="3801279153" sldId="272"/>
        </pc:sldMkLst>
        <pc:spChg chg="add mod">
          <ac:chgData name="Lorena Martinez" userId="b20472c4-280f-4be7-a659-2fd307be91b3" providerId="ADAL" clId="{F48F20ED-CD95-4ACE-8084-9E4E0C7A5B2F}" dt="2022-04-26T22:23:08.614" v="407"/>
          <ac:spMkLst>
            <pc:docMk/>
            <pc:sldMk cId="3801279153" sldId="272"/>
            <ac:spMk id="8" creationId="{ACCFB33A-4E95-4368-906B-0BB18439E299}"/>
          </ac:spMkLst>
        </pc:spChg>
        <pc:spChg chg="add del">
          <ac:chgData name="Lorena Martinez" userId="b20472c4-280f-4be7-a659-2fd307be91b3" providerId="ADAL" clId="{F48F20ED-CD95-4ACE-8084-9E4E0C7A5B2F}" dt="2022-04-26T21:57:50.234" v="383" actId="26606"/>
          <ac:spMkLst>
            <pc:docMk/>
            <pc:sldMk cId="3801279153" sldId="272"/>
            <ac:spMk id="9" creationId="{11BE3FA7-0D70-4431-814F-D8C40576EA93}"/>
          </ac:spMkLst>
        </pc:spChg>
        <pc:picChg chg="add mod ord">
          <ac:chgData name="Lorena Martinez" userId="b20472c4-280f-4be7-a659-2fd307be91b3" providerId="ADAL" clId="{F48F20ED-CD95-4ACE-8084-9E4E0C7A5B2F}" dt="2022-04-26T21:57:50.234" v="383" actId="26606"/>
          <ac:picMkLst>
            <pc:docMk/>
            <pc:sldMk cId="3801279153" sldId="272"/>
            <ac:picMk id="2" creationId="{3089088B-8268-4681-890D-3576CDC5E964}"/>
          </ac:picMkLst>
        </pc:picChg>
        <pc:picChg chg="add mod">
          <ac:chgData name="Lorena Martinez" userId="b20472c4-280f-4be7-a659-2fd307be91b3" providerId="ADAL" clId="{F48F20ED-CD95-4ACE-8084-9E4E0C7A5B2F}" dt="2022-04-26T22:23:11.136" v="408" actId="1076"/>
          <ac:picMkLst>
            <pc:docMk/>
            <pc:sldMk cId="3801279153" sldId="272"/>
            <ac:picMk id="4" creationId="{52E04790-4CCF-4AD6-BEBA-81AB5E21B6D7}"/>
          </ac:picMkLst>
        </pc:picChg>
        <pc:picChg chg="add mod">
          <ac:chgData name="Lorena Martinez" userId="b20472c4-280f-4be7-a659-2fd307be91b3" providerId="ADAL" clId="{F48F20ED-CD95-4ACE-8084-9E4E0C7A5B2F}" dt="2022-04-26T22:23:17.216" v="410" actId="14100"/>
          <ac:picMkLst>
            <pc:docMk/>
            <pc:sldMk cId="3801279153" sldId="272"/>
            <ac:picMk id="6" creationId="{65C7D626-7A09-46AD-B30E-B1D8742F4FA0}"/>
          </ac:picMkLst>
        </pc:picChg>
      </pc:sldChg>
      <pc:sldChg chg="addSp modSp new mod">
        <pc:chgData name="Lorena Martinez" userId="b20472c4-280f-4be7-a659-2fd307be91b3" providerId="ADAL" clId="{F48F20ED-CD95-4ACE-8084-9E4E0C7A5B2F}" dt="2022-04-26T21:30:23.866" v="340" actId="20577"/>
        <pc:sldMkLst>
          <pc:docMk/>
          <pc:sldMk cId="4000336292" sldId="273"/>
        </pc:sldMkLst>
        <pc:spChg chg="add mod">
          <ac:chgData name="Lorena Martinez" userId="b20472c4-280f-4be7-a659-2fd307be91b3" providerId="ADAL" clId="{F48F20ED-CD95-4ACE-8084-9E4E0C7A5B2F}" dt="2022-04-26T21:30:23.866" v="340" actId="20577"/>
          <ac:spMkLst>
            <pc:docMk/>
            <pc:sldMk cId="4000336292" sldId="273"/>
            <ac:spMk id="5" creationId="{04D4C83C-A3BF-493D-B842-114C9B2FE290}"/>
          </ac:spMkLst>
        </pc:spChg>
        <pc:picChg chg="add mod">
          <ac:chgData name="Lorena Martinez" userId="b20472c4-280f-4be7-a659-2fd307be91b3" providerId="ADAL" clId="{F48F20ED-CD95-4ACE-8084-9E4E0C7A5B2F}" dt="2022-04-26T21:25:37.573" v="326" actId="1076"/>
          <ac:picMkLst>
            <pc:docMk/>
            <pc:sldMk cId="4000336292" sldId="273"/>
            <ac:picMk id="2" creationId="{3956A256-8A39-4D1F-9361-6842BDE400D8}"/>
          </ac:picMkLst>
        </pc:picChg>
        <pc:picChg chg="add mod">
          <ac:chgData name="Lorena Martinez" userId="b20472c4-280f-4be7-a659-2fd307be91b3" providerId="ADAL" clId="{F48F20ED-CD95-4ACE-8084-9E4E0C7A5B2F}" dt="2022-04-26T21:25:25.878" v="324" actId="1076"/>
          <ac:picMkLst>
            <pc:docMk/>
            <pc:sldMk cId="4000336292" sldId="273"/>
            <ac:picMk id="3" creationId="{EE119EC3-9794-485B-B949-8891D3FA54E2}"/>
          </ac:picMkLst>
        </pc:picChg>
      </pc:sldChg>
      <pc:sldChg chg="addSp modSp new mod">
        <pc:chgData name="Lorena Martinez" userId="b20472c4-280f-4be7-a659-2fd307be91b3" providerId="ADAL" clId="{F48F20ED-CD95-4ACE-8084-9E4E0C7A5B2F}" dt="2022-04-26T21:42:40.450" v="374" actId="403"/>
        <pc:sldMkLst>
          <pc:docMk/>
          <pc:sldMk cId="924895541" sldId="274"/>
        </pc:sldMkLst>
        <pc:spChg chg="add mod">
          <ac:chgData name="Lorena Martinez" userId="b20472c4-280f-4be7-a659-2fd307be91b3" providerId="ADAL" clId="{F48F20ED-CD95-4ACE-8084-9E4E0C7A5B2F}" dt="2022-04-26T21:42:40.450" v="374" actId="403"/>
          <ac:spMkLst>
            <pc:docMk/>
            <pc:sldMk cId="924895541" sldId="274"/>
            <ac:spMk id="4" creationId="{07AF1BE0-A64A-4BA7-9A39-A9862920EA2B}"/>
          </ac:spMkLst>
        </pc:spChg>
        <pc:picChg chg="add">
          <ac:chgData name="Lorena Martinez" userId="b20472c4-280f-4be7-a659-2fd307be91b3" providerId="ADAL" clId="{F48F20ED-CD95-4ACE-8084-9E4E0C7A5B2F}" dt="2022-04-26T21:41:40.524" v="342"/>
          <ac:picMkLst>
            <pc:docMk/>
            <pc:sldMk cId="924895541" sldId="274"/>
            <ac:picMk id="2" creationId="{B3D9486B-3F6A-4C6B-BAF2-8052D782D849}"/>
          </ac:picMkLst>
        </pc:picChg>
      </pc:sldChg>
      <pc:sldChg chg="addSp delSp modSp new mod setBg">
        <pc:chgData name="Lorena Martinez" userId="b20472c4-280f-4be7-a659-2fd307be91b3" providerId="ADAL" clId="{F48F20ED-CD95-4ACE-8084-9E4E0C7A5B2F}" dt="2022-04-26T22:42:01.144" v="440" actId="1076"/>
        <pc:sldMkLst>
          <pc:docMk/>
          <pc:sldMk cId="1431892732" sldId="275"/>
        </pc:sldMkLst>
        <pc:spChg chg="add del">
          <ac:chgData name="Lorena Martinez" userId="b20472c4-280f-4be7-a659-2fd307be91b3" providerId="ADAL" clId="{F48F20ED-CD95-4ACE-8084-9E4E0C7A5B2F}" dt="2022-04-26T22:37:22.678" v="420" actId="26606"/>
          <ac:spMkLst>
            <pc:docMk/>
            <pc:sldMk cId="1431892732" sldId="275"/>
            <ac:spMk id="9" creationId="{22C6C9C9-83BF-4A6C-A1BF-C1735C61B4FF}"/>
          </ac:spMkLst>
        </pc:spChg>
        <pc:spChg chg="add mod">
          <ac:chgData name="Lorena Martinez" userId="b20472c4-280f-4be7-a659-2fd307be91b3" providerId="ADAL" clId="{F48F20ED-CD95-4ACE-8084-9E4E0C7A5B2F}" dt="2022-04-26T22:41:56.753" v="438" actId="1076"/>
          <ac:spMkLst>
            <pc:docMk/>
            <pc:sldMk cId="1431892732" sldId="275"/>
            <ac:spMk id="10" creationId="{0141476B-AEEA-4F9A-83A3-561BD72068F0}"/>
          </ac:spMkLst>
        </pc:spChg>
        <pc:picChg chg="add mod">
          <ac:chgData name="Lorena Martinez" userId="b20472c4-280f-4be7-a659-2fd307be91b3" providerId="ADAL" clId="{F48F20ED-CD95-4ACE-8084-9E4E0C7A5B2F}" dt="2022-04-26T22:37:22.678" v="420" actId="26606"/>
          <ac:picMkLst>
            <pc:docMk/>
            <pc:sldMk cId="1431892732" sldId="275"/>
            <ac:picMk id="2" creationId="{692D101E-68B3-4202-A333-4E82ED41EDD3}"/>
          </ac:picMkLst>
        </pc:picChg>
        <pc:picChg chg="add mod">
          <ac:chgData name="Lorena Martinez" userId="b20472c4-280f-4be7-a659-2fd307be91b3" providerId="ADAL" clId="{F48F20ED-CD95-4ACE-8084-9E4E0C7A5B2F}" dt="2022-04-26T22:41:59.512" v="439" actId="1076"/>
          <ac:picMkLst>
            <pc:docMk/>
            <pc:sldMk cId="1431892732" sldId="275"/>
            <ac:picMk id="4" creationId="{94DBA9A9-CA20-4BA5-874D-3A0B1997FC33}"/>
          </ac:picMkLst>
        </pc:picChg>
        <pc:picChg chg="add del mod">
          <ac:chgData name="Lorena Martinez" userId="b20472c4-280f-4be7-a659-2fd307be91b3" providerId="ADAL" clId="{F48F20ED-CD95-4ACE-8084-9E4E0C7A5B2F}" dt="2022-04-26T22:40:42.875" v="425" actId="478"/>
          <ac:picMkLst>
            <pc:docMk/>
            <pc:sldMk cId="1431892732" sldId="275"/>
            <ac:picMk id="6" creationId="{1E049253-017A-455A-9D0C-A2CA9C4E97BE}"/>
          </ac:picMkLst>
        </pc:picChg>
        <pc:picChg chg="add mod">
          <ac:chgData name="Lorena Martinez" userId="b20472c4-280f-4be7-a659-2fd307be91b3" providerId="ADAL" clId="{F48F20ED-CD95-4ACE-8084-9E4E0C7A5B2F}" dt="2022-04-26T22:42:01.144" v="440" actId="1076"/>
          <ac:picMkLst>
            <pc:docMk/>
            <pc:sldMk cId="1431892732" sldId="275"/>
            <ac:picMk id="7" creationId="{7E17FCBE-878F-4FDE-9FB1-72505CCA526D}"/>
          </ac:picMkLst>
        </pc:picChg>
      </pc:sldChg>
      <pc:sldChg chg="addSp delSp modSp new mod">
        <pc:chgData name="Lorena Martinez" userId="b20472c4-280f-4be7-a659-2fd307be91b3" providerId="ADAL" clId="{F48F20ED-CD95-4ACE-8084-9E4E0C7A5B2F}" dt="2022-04-26T22:55:42.011" v="466" actId="478"/>
        <pc:sldMkLst>
          <pc:docMk/>
          <pc:sldMk cId="2934382868" sldId="276"/>
        </pc:sldMkLst>
        <pc:picChg chg="add mod">
          <ac:chgData name="Lorena Martinez" userId="b20472c4-280f-4be7-a659-2fd307be91b3" providerId="ADAL" clId="{F48F20ED-CD95-4ACE-8084-9E4E0C7A5B2F}" dt="2022-04-26T22:46:43.550" v="443"/>
          <ac:picMkLst>
            <pc:docMk/>
            <pc:sldMk cId="2934382868" sldId="276"/>
            <ac:picMk id="2" creationId="{4610A8D4-2B45-42EF-93EF-48AE99172DD4}"/>
          </ac:picMkLst>
        </pc:picChg>
        <pc:picChg chg="add mod">
          <ac:chgData name="Lorena Martinez" userId="b20472c4-280f-4be7-a659-2fd307be91b3" providerId="ADAL" clId="{F48F20ED-CD95-4ACE-8084-9E4E0C7A5B2F}" dt="2022-04-26T22:51:10.029" v="459" actId="1076"/>
          <ac:picMkLst>
            <pc:docMk/>
            <pc:sldMk cId="2934382868" sldId="276"/>
            <ac:picMk id="4" creationId="{5C6FEA68-41E2-4541-A501-217878249213}"/>
          </ac:picMkLst>
        </pc:picChg>
        <pc:picChg chg="add mod">
          <ac:chgData name="Lorena Martinez" userId="b20472c4-280f-4be7-a659-2fd307be91b3" providerId="ADAL" clId="{F48F20ED-CD95-4ACE-8084-9E4E0C7A5B2F}" dt="2022-04-26T22:51:11.424" v="460" actId="1076"/>
          <ac:picMkLst>
            <pc:docMk/>
            <pc:sldMk cId="2934382868" sldId="276"/>
            <ac:picMk id="6" creationId="{1D2B6E5A-4C51-4096-9740-B58D04120D22}"/>
          </ac:picMkLst>
        </pc:picChg>
        <pc:picChg chg="add mod">
          <ac:chgData name="Lorena Martinez" userId="b20472c4-280f-4be7-a659-2fd307be91b3" providerId="ADAL" clId="{F48F20ED-CD95-4ACE-8084-9E4E0C7A5B2F}" dt="2022-04-26T22:55:25.141" v="462" actId="1076"/>
          <ac:picMkLst>
            <pc:docMk/>
            <pc:sldMk cId="2934382868" sldId="276"/>
            <ac:picMk id="7" creationId="{1660325A-54D9-4590-9016-2B17E6ABCA22}"/>
          </ac:picMkLst>
        </pc:picChg>
        <pc:picChg chg="add del">
          <ac:chgData name="Lorena Martinez" userId="b20472c4-280f-4be7-a659-2fd307be91b3" providerId="ADAL" clId="{F48F20ED-CD95-4ACE-8084-9E4E0C7A5B2F}" dt="2022-04-26T22:55:34.159" v="464" actId="478"/>
          <ac:picMkLst>
            <pc:docMk/>
            <pc:sldMk cId="2934382868" sldId="276"/>
            <ac:picMk id="8" creationId="{EFB14276-E5A2-43E5-894D-35B4DD5387F2}"/>
          </ac:picMkLst>
        </pc:picChg>
        <pc:picChg chg="add del">
          <ac:chgData name="Lorena Martinez" userId="b20472c4-280f-4be7-a659-2fd307be91b3" providerId="ADAL" clId="{F48F20ED-CD95-4ACE-8084-9E4E0C7A5B2F}" dt="2022-04-26T22:55:42.011" v="466" actId="478"/>
          <ac:picMkLst>
            <pc:docMk/>
            <pc:sldMk cId="2934382868" sldId="276"/>
            <ac:picMk id="9" creationId="{63111C1C-2D6A-44D8-B2BE-551983874D7E}"/>
          </ac:picMkLst>
        </pc:picChg>
      </pc:sldChg>
      <pc:sldChg chg="addSp modSp new mod">
        <pc:chgData name="Lorena Martinez" userId="b20472c4-280f-4be7-a659-2fd307be91b3" providerId="ADAL" clId="{F48F20ED-CD95-4ACE-8084-9E4E0C7A5B2F}" dt="2022-04-26T23:01:30.492" v="485" actId="1076"/>
        <pc:sldMkLst>
          <pc:docMk/>
          <pc:sldMk cId="2847866426" sldId="277"/>
        </pc:sldMkLst>
        <pc:picChg chg="add mod">
          <ac:chgData name="Lorena Martinez" userId="b20472c4-280f-4be7-a659-2fd307be91b3" providerId="ADAL" clId="{F48F20ED-CD95-4ACE-8084-9E4E0C7A5B2F}" dt="2022-04-26T22:55:45.603" v="467"/>
          <ac:picMkLst>
            <pc:docMk/>
            <pc:sldMk cId="2847866426" sldId="277"/>
            <ac:picMk id="2" creationId="{967954E9-2558-4C88-8C8C-EB6C5E9EBB24}"/>
          </ac:picMkLst>
        </pc:picChg>
        <pc:picChg chg="add mod">
          <ac:chgData name="Lorena Martinez" userId="b20472c4-280f-4be7-a659-2fd307be91b3" providerId="ADAL" clId="{F48F20ED-CD95-4ACE-8084-9E4E0C7A5B2F}" dt="2022-04-26T22:58:26.295" v="468"/>
          <ac:picMkLst>
            <pc:docMk/>
            <pc:sldMk cId="2847866426" sldId="277"/>
            <ac:picMk id="3" creationId="{94C326CE-A13B-4DF0-8971-6BC69167A5A1}"/>
          </ac:picMkLst>
        </pc:picChg>
        <pc:picChg chg="add mod">
          <ac:chgData name="Lorena Martinez" userId="b20472c4-280f-4be7-a659-2fd307be91b3" providerId="ADAL" clId="{F48F20ED-CD95-4ACE-8084-9E4E0C7A5B2F}" dt="2022-04-26T23:01:27.938" v="484" actId="14100"/>
          <ac:picMkLst>
            <pc:docMk/>
            <pc:sldMk cId="2847866426" sldId="277"/>
            <ac:picMk id="5" creationId="{22D9D022-3A24-4EB6-AFE0-42B64E67C2D7}"/>
          </ac:picMkLst>
        </pc:picChg>
        <pc:picChg chg="add mod">
          <ac:chgData name="Lorena Martinez" userId="b20472c4-280f-4be7-a659-2fd307be91b3" providerId="ADAL" clId="{F48F20ED-CD95-4ACE-8084-9E4E0C7A5B2F}" dt="2022-04-26T23:01:30.492" v="485" actId="1076"/>
          <ac:picMkLst>
            <pc:docMk/>
            <pc:sldMk cId="2847866426" sldId="277"/>
            <ac:picMk id="7" creationId="{94A7596A-C246-4236-AB92-5EF58E163148}"/>
          </ac:picMkLst>
        </pc:picChg>
      </pc:sldChg>
      <pc:sldChg chg="addSp modSp new mod">
        <pc:chgData name="Lorena Martinez" userId="b20472c4-280f-4be7-a659-2fd307be91b3" providerId="ADAL" clId="{F48F20ED-CD95-4ACE-8084-9E4E0C7A5B2F}" dt="2022-04-26T23:03:15.192" v="508" actId="14100"/>
        <pc:sldMkLst>
          <pc:docMk/>
          <pc:sldMk cId="33743203" sldId="278"/>
        </pc:sldMkLst>
        <pc:picChg chg="add mod">
          <ac:chgData name="Lorena Martinez" userId="b20472c4-280f-4be7-a659-2fd307be91b3" providerId="ADAL" clId="{F48F20ED-CD95-4ACE-8084-9E4E0C7A5B2F}" dt="2022-04-26T23:01:34.901" v="486"/>
          <ac:picMkLst>
            <pc:docMk/>
            <pc:sldMk cId="33743203" sldId="278"/>
            <ac:picMk id="2" creationId="{14109FFF-EBEA-4F2C-98B2-16411148E9AB}"/>
          </ac:picMkLst>
        </pc:picChg>
        <pc:picChg chg="add mod">
          <ac:chgData name="Lorena Martinez" userId="b20472c4-280f-4be7-a659-2fd307be91b3" providerId="ADAL" clId="{F48F20ED-CD95-4ACE-8084-9E4E0C7A5B2F}" dt="2022-04-26T23:03:15.192" v="508" actId="14100"/>
          <ac:picMkLst>
            <pc:docMk/>
            <pc:sldMk cId="33743203" sldId="278"/>
            <ac:picMk id="4" creationId="{205E39FB-995C-4E42-BA6C-3B1B7BEEC125}"/>
          </ac:picMkLst>
        </pc:picChg>
        <pc:picChg chg="add mod">
          <ac:chgData name="Lorena Martinez" userId="b20472c4-280f-4be7-a659-2fd307be91b3" providerId="ADAL" clId="{F48F20ED-CD95-4ACE-8084-9E4E0C7A5B2F}" dt="2022-04-26T23:03:13.267" v="507" actId="14100"/>
          <ac:picMkLst>
            <pc:docMk/>
            <pc:sldMk cId="33743203" sldId="278"/>
            <ac:picMk id="6" creationId="{B1B0CA8E-008E-49BA-9738-881FC7E9B0CD}"/>
          </ac:picMkLst>
        </pc:picChg>
        <pc:picChg chg="add mod">
          <ac:chgData name="Lorena Martinez" userId="b20472c4-280f-4be7-a659-2fd307be91b3" providerId="ADAL" clId="{F48F20ED-CD95-4ACE-8084-9E4E0C7A5B2F}" dt="2022-04-26T23:03:07.224" v="505"/>
          <ac:picMkLst>
            <pc:docMk/>
            <pc:sldMk cId="33743203" sldId="278"/>
            <ac:picMk id="7" creationId="{9C6957A2-3AE1-4E9B-80BD-A13BA2543B1F}"/>
          </ac:picMkLst>
        </pc:picChg>
      </pc:sldChg>
      <pc:sldChg chg="addSp modSp new del">
        <pc:chgData name="Lorena Martinez" userId="b20472c4-280f-4be7-a659-2fd307be91b3" providerId="ADAL" clId="{F48F20ED-CD95-4ACE-8084-9E4E0C7A5B2F}" dt="2022-04-26T23:06:04.145" v="511" actId="47"/>
        <pc:sldMkLst>
          <pc:docMk/>
          <pc:sldMk cId="1104782021" sldId="279"/>
        </pc:sldMkLst>
        <pc:picChg chg="add mod">
          <ac:chgData name="Lorena Martinez" userId="b20472c4-280f-4be7-a659-2fd307be91b3" providerId="ADAL" clId="{F48F20ED-CD95-4ACE-8084-9E4E0C7A5B2F}" dt="2022-04-26T23:05:59.883" v="510"/>
          <ac:picMkLst>
            <pc:docMk/>
            <pc:sldMk cId="1104782021" sldId="279"/>
            <ac:picMk id="2" creationId="{88F3AAD4-9C9D-4C63-9545-703FDC1209DC}"/>
          </ac:picMkLst>
        </pc:picChg>
      </pc:sldChg>
    </pc:docChg>
  </pc:docChgLst>
  <pc:docChgLst>
    <pc:chgData name="Lorena Martinez" userId="b20472c4-280f-4be7-a659-2fd307be91b3" providerId="ADAL" clId="{4E97B315-F1B3-4A86-80F4-B0D511493479}"/>
    <pc:docChg chg="undo custSel addSld delSld modSld sldOrd">
      <pc:chgData name="Lorena Martinez" userId="b20472c4-280f-4be7-a659-2fd307be91b3" providerId="ADAL" clId="{4E97B315-F1B3-4A86-80F4-B0D511493479}" dt="2022-05-26T14:29:56.301" v="549" actId="167"/>
      <pc:docMkLst>
        <pc:docMk/>
      </pc:docMkLst>
      <pc:sldChg chg="add">
        <pc:chgData name="Lorena Martinez" userId="b20472c4-280f-4be7-a659-2fd307be91b3" providerId="ADAL" clId="{4E97B315-F1B3-4A86-80F4-B0D511493479}" dt="2022-05-26T13:39:42.247" v="486"/>
        <pc:sldMkLst>
          <pc:docMk/>
          <pc:sldMk cId="4088374495" sldId="258"/>
        </pc:sldMkLst>
      </pc:sldChg>
      <pc:sldChg chg="addSp modSp">
        <pc:chgData name="Lorena Martinez" userId="b20472c4-280f-4be7-a659-2fd307be91b3" providerId="ADAL" clId="{4E97B315-F1B3-4A86-80F4-B0D511493479}" dt="2022-05-26T14:10:39.326" v="530" actId="1076"/>
        <pc:sldMkLst>
          <pc:docMk/>
          <pc:sldMk cId="2118926222" sldId="265"/>
        </pc:sldMkLst>
        <pc:picChg chg="add mod">
          <ac:chgData name="Lorena Martinez" userId="b20472c4-280f-4be7-a659-2fd307be91b3" providerId="ADAL" clId="{4E97B315-F1B3-4A86-80F4-B0D511493479}" dt="2022-05-26T14:10:36.457" v="529" actId="1076"/>
          <ac:picMkLst>
            <pc:docMk/>
            <pc:sldMk cId="2118926222" sldId="265"/>
            <ac:picMk id="9" creationId="{89BB5A7F-1197-5102-DB09-F356B554559B}"/>
          </ac:picMkLst>
        </pc:picChg>
        <pc:picChg chg="mod">
          <ac:chgData name="Lorena Martinez" userId="b20472c4-280f-4be7-a659-2fd307be91b3" providerId="ADAL" clId="{4E97B315-F1B3-4A86-80F4-B0D511493479}" dt="2022-05-26T14:10:34.323" v="528" actId="1076"/>
          <ac:picMkLst>
            <pc:docMk/>
            <pc:sldMk cId="2118926222" sldId="265"/>
            <ac:picMk id="4098" creationId="{244AB4E9-8D12-4825-A2E8-6C580E6C4E2E}"/>
          </ac:picMkLst>
        </pc:picChg>
        <pc:picChg chg="mod">
          <ac:chgData name="Lorena Martinez" userId="b20472c4-280f-4be7-a659-2fd307be91b3" providerId="ADAL" clId="{4E97B315-F1B3-4A86-80F4-B0D511493479}" dt="2022-05-26T14:10:39.326" v="530" actId="1076"/>
          <ac:picMkLst>
            <pc:docMk/>
            <pc:sldMk cId="2118926222" sldId="265"/>
            <ac:picMk id="4100" creationId="{0A056F64-554C-40CE-B518-35F8B04A8FF0}"/>
          </ac:picMkLst>
        </pc:picChg>
        <pc:picChg chg="mod">
          <ac:chgData name="Lorena Martinez" userId="b20472c4-280f-4be7-a659-2fd307be91b3" providerId="ADAL" clId="{4E97B315-F1B3-4A86-80F4-B0D511493479}" dt="2022-05-26T14:10:30.596" v="526" actId="1076"/>
          <ac:picMkLst>
            <pc:docMk/>
            <pc:sldMk cId="2118926222" sldId="265"/>
            <ac:picMk id="4102" creationId="{D16DB5A0-37B8-4E7B-B121-F2991E78D0FC}"/>
          </ac:picMkLst>
        </pc:picChg>
        <pc:picChg chg="mod">
          <ac:chgData name="Lorena Martinez" userId="b20472c4-280f-4be7-a659-2fd307be91b3" providerId="ADAL" clId="{4E97B315-F1B3-4A86-80F4-B0D511493479}" dt="2022-05-26T14:10:31.872" v="527" actId="1076"/>
          <ac:picMkLst>
            <pc:docMk/>
            <pc:sldMk cId="2118926222" sldId="265"/>
            <ac:picMk id="4104" creationId="{2FD46D3A-851A-408F-BF07-1AAD1839EC84}"/>
          </ac:picMkLst>
        </pc:picChg>
        <pc:picChg chg="mod">
          <ac:chgData name="Lorena Martinez" userId="b20472c4-280f-4be7-a659-2fd307be91b3" providerId="ADAL" clId="{4E97B315-F1B3-4A86-80F4-B0D511493479}" dt="2022-05-26T14:10:28.250" v="525" actId="1076"/>
          <ac:picMkLst>
            <pc:docMk/>
            <pc:sldMk cId="2118926222" sldId="265"/>
            <ac:picMk id="4106" creationId="{1E4E9EEB-0D5A-4BF3-B3B0-43C446E05693}"/>
          </ac:picMkLst>
        </pc:picChg>
      </pc:sldChg>
      <pc:sldChg chg="del">
        <pc:chgData name="Lorena Martinez" userId="b20472c4-280f-4be7-a659-2fd307be91b3" providerId="ADAL" clId="{4E97B315-F1B3-4A86-80F4-B0D511493479}" dt="2022-05-26T13:39:37.237" v="485" actId="2696"/>
        <pc:sldMkLst>
          <pc:docMk/>
          <pc:sldMk cId="1326903991" sldId="266"/>
        </pc:sldMkLst>
      </pc:sldChg>
      <pc:sldChg chg="add">
        <pc:chgData name="Lorena Martinez" userId="b20472c4-280f-4be7-a659-2fd307be91b3" providerId="ADAL" clId="{4E97B315-F1B3-4A86-80F4-B0D511493479}" dt="2022-05-26T13:39:42.247" v="486"/>
        <pc:sldMkLst>
          <pc:docMk/>
          <pc:sldMk cId="2432897640" sldId="266"/>
        </pc:sldMkLst>
      </pc:sldChg>
      <pc:sldChg chg="del">
        <pc:chgData name="Lorena Martinez" userId="b20472c4-280f-4be7-a659-2fd307be91b3" providerId="ADAL" clId="{4E97B315-F1B3-4A86-80F4-B0D511493479}" dt="2022-05-26T13:39:37.237" v="485" actId="2696"/>
        <pc:sldMkLst>
          <pc:docMk/>
          <pc:sldMk cId="1085644850" sldId="267"/>
        </pc:sldMkLst>
      </pc:sldChg>
      <pc:sldChg chg="add">
        <pc:chgData name="Lorena Martinez" userId="b20472c4-280f-4be7-a659-2fd307be91b3" providerId="ADAL" clId="{4E97B315-F1B3-4A86-80F4-B0D511493479}" dt="2022-05-26T13:39:42.247" v="486"/>
        <pc:sldMkLst>
          <pc:docMk/>
          <pc:sldMk cId="1479778883" sldId="267"/>
        </pc:sldMkLst>
      </pc:sldChg>
      <pc:sldChg chg="del">
        <pc:chgData name="Lorena Martinez" userId="b20472c4-280f-4be7-a659-2fd307be91b3" providerId="ADAL" clId="{4E97B315-F1B3-4A86-80F4-B0D511493479}" dt="2022-05-26T13:39:37.237" v="485" actId="2696"/>
        <pc:sldMkLst>
          <pc:docMk/>
          <pc:sldMk cId="3040895812" sldId="270"/>
        </pc:sldMkLst>
      </pc:sldChg>
      <pc:sldChg chg="add">
        <pc:chgData name="Lorena Martinez" userId="b20472c4-280f-4be7-a659-2fd307be91b3" providerId="ADAL" clId="{4E97B315-F1B3-4A86-80F4-B0D511493479}" dt="2022-05-26T13:39:42.247" v="486"/>
        <pc:sldMkLst>
          <pc:docMk/>
          <pc:sldMk cId="3692284838" sldId="270"/>
        </pc:sldMkLst>
      </pc:sldChg>
      <pc:sldChg chg="modSp mod">
        <pc:chgData name="Lorena Martinez" userId="b20472c4-280f-4be7-a659-2fd307be91b3" providerId="ADAL" clId="{4E97B315-F1B3-4A86-80F4-B0D511493479}" dt="2022-05-23T18:27:00.709" v="2" actId="1076"/>
        <pc:sldMkLst>
          <pc:docMk/>
          <pc:sldMk cId="4000336292" sldId="273"/>
        </pc:sldMkLst>
        <pc:picChg chg="mod">
          <ac:chgData name="Lorena Martinez" userId="b20472c4-280f-4be7-a659-2fd307be91b3" providerId="ADAL" clId="{4E97B315-F1B3-4A86-80F4-B0D511493479}" dt="2022-05-23T18:27:00.709" v="2" actId="1076"/>
          <ac:picMkLst>
            <pc:docMk/>
            <pc:sldMk cId="4000336292" sldId="273"/>
            <ac:picMk id="2" creationId="{3956A256-8A39-4D1F-9361-6842BDE400D8}"/>
          </ac:picMkLst>
        </pc:picChg>
      </pc:sldChg>
      <pc:sldChg chg="modSp mod">
        <pc:chgData name="Lorena Martinez" userId="b20472c4-280f-4be7-a659-2fd307be91b3" providerId="ADAL" clId="{4E97B315-F1B3-4A86-80F4-B0D511493479}" dt="2022-05-26T13:40:07.178" v="497" actId="20577"/>
        <pc:sldMkLst>
          <pc:docMk/>
          <pc:sldMk cId="924895541" sldId="274"/>
        </pc:sldMkLst>
        <pc:spChg chg="mod">
          <ac:chgData name="Lorena Martinez" userId="b20472c4-280f-4be7-a659-2fd307be91b3" providerId="ADAL" clId="{4E97B315-F1B3-4A86-80F4-B0D511493479}" dt="2022-05-26T13:40:07.178" v="497" actId="20577"/>
          <ac:spMkLst>
            <pc:docMk/>
            <pc:sldMk cId="924895541" sldId="274"/>
            <ac:spMk id="4" creationId="{07AF1BE0-A64A-4BA7-9A39-A9862920EA2B}"/>
          </ac:spMkLst>
        </pc:spChg>
      </pc:sldChg>
      <pc:sldChg chg="del">
        <pc:chgData name="Lorena Martinez" userId="b20472c4-280f-4be7-a659-2fd307be91b3" providerId="ADAL" clId="{4E97B315-F1B3-4A86-80F4-B0D511493479}" dt="2022-05-25T23:23:04.514" v="168" actId="47"/>
        <pc:sldMkLst>
          <pc:docMk/>
          <pc:sldMk cId="2934382868" sldId="276"/>
        </pc:sldMkLst>
      </pc:sldChg>
      <pc:sldChg chg="del">
        <pc:chgData name="Lorena Martinez" userId="b20472c4-280f-4be7-a659-2fd307be91b3" providerId="ADAL" clId="{4E97B315-F1B3-4A86-80F4-B0D511493479}" dt="2022-05-26T13:38:29.940" v="484" actId="47"/>
        <pc:sldMkLst>
          <pc:docMk/>
          <pc:sldMk cId="33743203" sldId="278"/>
        </pc:sldMkLst>
      </pc:sldChg>
      <pc:sldChg chg="del">
        <pc:chgData name="Lorena Martinez" userId="b20472c4-280f-4be7-a659-2fd307be91b3" providerId="ADAL" clId="{4E97B315-F1B3-4A86-80F4-B0D511493479}" dt="2022-05-26T13:39:37.237" v="485" actId="2696"/>
        <pc:sldMkLst>
          <pc:docMk/>
          <pc:sldMk cId="1127047925" sldId="280"/>
        </pc:sldMkLst>
      </pc:sldChg>
      <pc:sldChg chg="add">
        <pc:chgData name="Lorena Martinez" userId="b20472c4-280f-4be7-a659-2fd307be91b3" providerId="ADAL" clId="{4E97B315-F1B3-4A86-80F4-B0D511493479}" dt="2022-05-26T13:39:42.247" v="486"/>
        <pc:sldMkLst>
          <pc:docMk/>
          <pc:sldMk cId="2933062628" sldId="280"/>
        </pc:sldMkLst>
      </pc:sldChg>
      <pc:sldChg chg="add">
        <pc:chgData name="Lorena Martinez" userId="b20472c4-280f-4be7-a659-2fd307be91b3" providerId="ADAL" clId="{4E97B315-F1B3-4A86-80F4-B0D511493479}" dt="2022-05-26T13:39:42.247" v="486"/>
        <pc:sldMkLst>
          <pc:docMk/>
          <pc:sldMk cId="196897105" sldId="285"/>
        </pc:sldMkLst>
      </pc:sldChg>
      <pc:sldChg chg="del">
        <pc:chgData name="Lorena Martinez" userId="b20472c4-280f-4be7-a659-2fd307be91b3" providerId="ADAL" clId="{4E97B315-F1B3-4A86-80F4-B0D511493479}" dt="2022-05-26T13:39:37.237" v="485" actId="2696"/>
        <pc:sldMkLst>
          <pc:docMk/>
          <pc:sldMk cId="641754540" sldId="285"/>
        </pc:sldMkLst>
      </pc:sldChg>
      <pc:sldChg chg="del">
        <pc:chgData name="Lorena Martinez" userId="b20472c4-280f-4be7-a659-2fd307be91b3" providerId="ADAL" clId="{4E97B315-F1B3-4A86-80F4-B0D511493479}" dt="2022-05-25T23:21:27.172" v="167" actId="47"/>
        <pc:sldMkLst>
          <pc:docMk/>
          <pc:sldMk cId="4188534902" sldId="286"/>
        </pc:sldMkLst>
      </pc:sldChg>
      <pc:sldChg chg="del">
        <pc:chgData name="Lorena Martinez" userId="b20472c4-280f-4be7-a659-2fd307be91b3" providerId="ADAL" clId="{4E97B315-F1B3-4A86-80F4-B0D511493479}" dt="2022-05-25T23:21:22.124" v="166" actId="47"/>
        <pc:sldMkLst>
          <pc:docMk/>
          <pc:sldMk cId="978460667" sldId="287"/>
        </pc:sldMkLst>
      </pc:sldChg>
      <pc:sldChg chg="del">
        <pc:chgData name="Lorena Martinez" userId="b20472c4-280f-4be7-a659-2fd307be91b3" providerId="ADAL" clId="{4E97B315-F1B3-4A86-80F4-B0D511493479}" dt="2022-05-26T13:36:42.537" v="483" actId="47"/>
        <pc:sldMkLst>
          <pc:docMk/>
          <pc:sldMk cId="3301024190" sldId="288"/>
        </pc:sldMkLst>
      </pc:sldChg>
      <pc:sldChg chg="add">
        <pc:chgData name="Lorena Martinez" userId="b20472c4-280f-4be7-a659-2fd307be91b3" providerId="ADAL" clId="{4E97B315-F1B3-4A86-80F4-B0D511493479}" dt="2022-05-26T13:39:42.247" v="486"/>
        <pc:sldMkLst>
          <pc:docMk/>
          <pc:sldMk cId="3134539338" sldId="289"/>
        </pc:sldMkLst>
      </pc:sldChg>
      <pc:sldChg chg="del">
        <pc:chgData name="Lorena Martinez" userId="b20472c4-280f-4be7-a659-2fd307be91b3" providerId="ADAL" clId="{4E97B315-F1B3-4A86-80F4-B0D511493479}" dt="2022-05-26T13:39:37.237" v="485" actId="2696"/>
        <pc:sldMkLst>
          <pc:docMk/>
          <pc:sldMk cId="3731154218" sldId="289"/>
        </pc:sldMkLst>
      </pc:sldChg>
      <pc:sldChg chg="del">
        <pc:chgData name="Lorena Martinez" userId="b20472c4-280f-4be7-a659-2fd307be91b3" providerId="ADAL" clId="{4E97B315-F1B3-4A86-80F4-B0D511493479}" dt="2022-05-25T23:23:37.169" v="169" actId="47"/>
        <pc:sldMkLst>
          <pc:docMk/>
          <pc:sldMk cId="1157639862" sldId="291"/>
        </pc:sldMkLst>
      </pc:sldChg>
      <pc:sldChg chg="add">
        <pc:chgData name="Lorena Martinez" userId="b20472c4-280f-4be7-a659-2fd307be91b3" providerId="ADAL" clId="{4E97B315-F1B3-4A86-80F4-B0D511493479}" dt="2022-05-26T13:39:42.247" v="486"/>
        <pc:sldMkLst>
          <pc:docMk/>
          <pc:sldMk cId="1568088881" sldId="292"/>
        </pc:sldMkLst>
      </pc:sldChg>
      <pc:sldChg chg="del">
        <pc:chgData name="Lorena Martinez" userId="b20472c4-280f-4be7-a659-2fd307be91b3" providerId="ADAL" clId="{4E97B315-F1B3-4A86-80F4-B0D511493479}" dt="2022-05-26T13:39:37.237" v="485" actId="2696"/>
        <pc:sldMkLst>
          <pc:docMk/>
          <pc:sldMk cId="2479005192" sldId="292"/>
        </pc:sldMkLst>
      </pc:sldChg>
      <pc:sldChg chg="addSp modSp new mod ord modAnim">
        <pc:chgData name="Lorena Martinez" userId="b20472c4-280f-4be7-a659-2fd307be91b3" providerId="ADAL" clId="{4E97B315-F1B3-4A86-80F4-B0D511493479}" dt="2022-05-25T23:28:39.356" v="171"/>
        <pc:sldMkLst>
          <pc:docMk/>
          <pc:sldMk cId="2651643430" sldId="297"/>
        </pc:sldMkLst>
        <pc:picChg chg="add mod">
          <ac:chgData name="Lorena Martinez" userId="b20472c4-280f-4be7-a659-2fd307be91b3" providerId="ADAL" clId="{4E97B315-F1B3-4A86-80F4-B0D511493479}" dt="2022-05-23T18:27:04.546" v="3"/>
          <ac:picMkLst>
            <pc:docMk/>
            <pc:sldMk cId="2651643430" sldId="297"/>
            <ac:picMk id="2" creationId="{73401B88-EEBE-0F76-9237-4E77EE9C5A6B}"/>
          </ac:picMkLst>
        </pc:picChg>
        <pc:picChg chg="add mod">
          <ac:chgData name="Lorena Martinez" userId="b20472c4-280f-4be7-a659-2fd307be91b3" providerId="ADAL" clId="{4E97B315-F1B3-4A86-80F4-B0D511493479}" dt="2022-05-23T23:25:58.911" v="8" actId="1076"/>
          <ac:picMkLst>
            <pc:docMk/>
            <pc:sldMk cId="2651643430" sldId="297"/>
            <ac:picMk id="3" creationId="{A4C784EA-1FE0-1E87-5E86-17A328D78AEB}"/>
          </ac:picMkLst>
        </pc:picChg>
      </pc:sldChg>
      <pc:sldChg chg="addSp delSp modSp new mod modAnim">
        <pc:chgData name="Lorena Martinez" userId="b20472c4-280f-4be7-a659-2fd307be91b3" providerId="ADAL" clId="{4E97B315-F1B3-4A86-80F4-B0D511493479}" dt="2022-05-26T13:31:42.218" v="399" actId="1076"/>
        <pc:sldMkLst>
          <pc:docMk/>
          <pc:sldMk cId="1859638876" sldId="298"/>
        </pc:sldMkLst>
        <pc:spChg chg="add mod">
          <ac:chgData name="Lorena Martinez" userId="b20472c4-280f-4be7-a659-2fd307be91b3" providerId="ADAL" clId="{4E97B315-F1B3-4A86-80F4-B0D511493479}" dt="2022-05-26T13:31:42.218" v="399" actId="1076"/>
          <ac:spMkLst>
            <pc:docMk/>
            <pc:sldMk cId="1859638876" sldId="298"/>
            <ac:spMk id="4" creationId="{829E8A58-BB91-9A0A-E859-5185F26861E1}"/>
          </ac:spMkLst>
        </pc:spChg>
        <pc:picChg chg="add del mod ord">
          <ac:chgData name="Lorena Martinez" userId="b20472c4-280f-4be7-a659-2fd307be91b3" providerId="ADAL" clId="{4E97B315-F1B3-4A86-80F4-B0D511493479}" dt="2022-05-26T13:30:25.935" v="370" actId="1076"/>
          <ac:picMkLst>
            <pc:docMk/>
            <pc:sldMk cId="1859638876" sldId="298"/>
            <ac:picMk id="2" creationId="{D29D8DB9-833A-274F-559F-D194C0A11582}"/>
          </ac:picMkLst>
        </pc:picChg>
        <pc:picChg chg="add mod">
          <ac:chgData name="Lorena Martinez" userId="b20472c4-280f-4be7-a659-2fd307be91b3" providerId="ADAL" clId="{4E97B315-F1B3-4A86-80F4-B0D511493479}" dt="2022-05-26T13:31:36.766" v="397" actId="1076"/>
          <ac:picMkLst>
            <pc:docMk/>
            <pc:sldMk cId="1859638876" sldId="298"/>
            <ac:picMk id="6" creationId="{E95898EC-8049-D4FA-CE1E-C3FC0E4C2391}"/>
          </ac:picMkLst>
        </pc:picChg>
        <pc:picChg chg="add del mod">
          <ac:chgData name="Lorena Martinez" userId="b20472c4-280f-4be7-a659-2fd307be91b3" providerId="ADAL" clId="{4E97B315-F1B3-4A86-80F4-B0D511493479}" dt="2022-05-26T13:29:47.677" v="324" actId="478"/>
          <ac:picMkLst>
            <pc:docMk/>
            <pc:sldMk cId="1859638876" sldId="298"/>
            <ac:picMk id="1026" creationId="{B3AD1E8B-7E30-3B62-B4F6-F9F1AF2CB067}"/>
          </ac:picMkLst>
        </pc:picChg>
        <pc:picChg chg="add del mod">
          <ac:chgData name="Lorena Martinez" userId="b20472c4-280f-4be7-a659-2fd307be91b3" providerId="ADAL" clId="{4E97B315-F1B3-4A86-80F4-B0D511493479}" dt="2022-05-26T13:30:27.397" v="371"/>
          <ac:picMkLst>
            <pc:docMk/>
            <pc:sldMk cId="1859638876" sldId="298"/>
            <ac:picMk id="1028" creationId="{06D7DF44-2F72-9698-7B82-CCD4D5733B79}"/>
          </ac:picMkLst>
        </pc:picChg>
      </pc:sldChg>
      <pc:sldChg chg="addSp delSp modSp new del mod">
        <pc:chgData name="Lorena Martinez" userId="b20472c4-280f-4be7-a659-2fd307be91b3" providerId="ADAL" clId="{4E97B315-F1B3-4A86-80F4-B0D511493479}" dt="2022-05-26T13:45:01.010" v="501" actId="47"/>
        <pc:sldMkLst>
          <pc:docMk/>
          <pc:sldMk cId="942576823" sldId="299"/>
        </pc:sldMkLst>
        <pc:spChg chg="mod">
          <ac:chgData name="Lorena Martinez" userId="b20472c4-280f-4be7-a659-2fd307be91b3" providerId="ADAL" clId="{4E97B315-F1B3-4A86-80F4-B0D511493479}" dt="2022-05-25T20:36:31.610" v="165" actId="20577"/>
          <ac:spMkLst>
            <pc:docMk/>
            <pc:sldMk cId="942576823" sldId="299"/>
            <ac:spMk id="3" creationId="{F989C4A5-09A4-2943-9B65-6F5F95F5BCDB}"/>
          </ac:spMkLst>
        </pc:spChg>
        <pc:picChg chg="add del">
          <ac:chgData name="Lorena Martinez" userId="b20472c4-280f-4be7-a659-2fd307be91b3" providerId="ADAL" clId="{4E97B315-F1B3-4A86-80F4-B0D511493479}" dt="2022-05-26T12:50:24.783" v="250" actId="21"/>
          <ac:picMkLst>
            <pc:docMk/>
            <pc:sldMk cId="942576823" sldId="299"/>
            <ac:picMk id="4" creationId="{A107312B-40F7-DE8A-A959-1F0916DCDA55}"/>
          </ac:picMkLst>
        </pc:picChg>
        <pc:picChg chg="add del mod">
          <ac:chgData name="Lorena Martinez" userId="b20472c4-280f-4be7-a659-2fd307be91b3" providerId="ADAL" clId="{4E97B315-F1B3-4A86-80F4-B0D511493479}" dt="2022-05-26T12:58:05.510" v="266" actId="21"/>
          <ac:picMkLst>
            <pc:docMk/>
            <pc:sldMk cId="942576823" sldId="299"/>
            <ac:picMk id="4098" creationId="{47AD1D0B-47C1-9DA8-8BE4-D1B568350D11}"/>
          </ac:picMkLst>
        </pc:picChg>
      </pc:sldChg>
      <pc:sldChg chg="addSp delSp modSp new del mod modAnim">
        <pc:chgData name="Lorena Martinez" userId="b20472c4-280f-4be7-a659-2fd307be91b3" providerId="ADAL" clId="{4E97B315-F1B3-4A86-80F4-B0D511493479}" dt="2022-05-26T13:33:41.378" v="400" actId="47"/>
        <pc:sldMkLst>
          <pc:docMk/>
          <pc:sldMk cId="510170694" sldId="300"/>
        </pc:sldMkLst>
        <pc:spChg chg="add mod">
          <ac:chgData name="Lorena Martinez" userId="b20472c4-280f-4be7-a659-2fd307be91b3" providerId="ADAL" clId="{4E97B315-F1B3-4A86-80F4-B0D511493479}" dt="2022-05-25T23:31:11.781" v="247" actId="1076"/>
          <ac:spMkLst>
            <pc:docMk/>
            <pc:sldMk cId="510170694" sldId="300"/>
            <ac:spMk id="4" creationId="{81777C57-640E-68A3-4AC6-F98611509C3E}"/>
          </ac:spMkLst>
        </pc:spChg>
        <pc:picChg chg="add mod">
          <ac:chgData name="Lorena Martinez" userId="b20472c4-280f-4be7-a659-2fd307be91b3" providerId="ADAL" clId="{4E97B315-F1B3-4A86-80F4-B0D511493479}" dt="2022-05-25T23:31:03.867" v="244" actId="1076"/>
          <ac:picMkLst>
            <pc:docMk/>
            <pc:sldMk cId="510170694" sldId="300"/>
            <ac:picMk id="2" creationId="{7CA9F4C4-B0E6-AFF2-CEBB-7C2E49D70FA5}"/>
          </ac:picMkLst>
        </pc:picChg>
        <pc:picChg chg="add del mod">
          <ac:chgData name="Lorena Martinez" userId="b20472c4-280f-4be7-a659-2fd307be91b3" providerId="ADAL" clId="{4E97B315-F1B3-4A86-80F4-B0D511493479}" dt="2022-05-26T13:29:50.501" v="325" actId="478"/>
          <ac:picMkLst>
            <pc:docMk/>
            <pc:sldMk cId="510170694" sldId="300"/>
            <ac:picMk id="2050" creationId="{C0A1C8FE-B052-8D3B-95C3-FD7734C2EC79}"/>
          </ac:picMkLst>
        </pc:picChg>
      </pc:sldChg>
      <pc:sldChg chg="addSp delSp modSp new add del mod">
        <pc:chgData name="Lorena Martinez" userId="b20472c4-280f-4be7-a659-2fd307be91b3" providerId="ADAL" clId="{4E97B315-F1B3-4A86-80F4-B0D511493479}" dt="2022-05-26T13:35:58.254" v="482" actId="47"/>
        <pc:sldMkLst>
          <pc:docMk/>
          <pc:sldMk cId="1523914392" sldId="301"/>
        </pc:sldMkLst>
        <pc:picChg chg="add del">
          <ac:chgData name="Lorena Martinez" userId="b20472c4-280f-4be7-a659-2fd307be91b3" providerId="ADAL" clId="{4E97B315-F1B3-4A86-80F4-B0D511493479}" dt="2022-05-26T12:51:27.828" v="254" actId="478"/>
          <ac:picMkLst>
            <pc:docMk/>
            <pc:sldMk cId="1523914392" sldId="301"/>
            <ac:picMk id="2" creationId="{7E17487F-BA52-123D-5ADD-721175574933}"/>
          </ac:picMkLst>
        </pc:picChg>
        <pc:picChg chg="add ord">
          <ac:chgData name="Lorena Martinez" userId="b20472c4-280f-4be7-a659-2fd307be91b3" providerId="ADAL" clId="{4E97B315-F1B3-4A86-80F4-B0D511493479}" dt="2022-05-26T12:50:40.811" v="253" actId="167"/>
          <ac:picMkLst>
            <pc:docMk/>
            <pc:sldMk cId="1523914392" sldId="301"/>
            <ac:picMk id="3" creationId="{AD7DF3DC-80E2-868F-1BF0-39C0D285569B}"/>
          </ac:picMkLst>
        </pc:picChg>
        <pc:picChg chg="add mod">
          <ac:chgData name="Lorena Martinez" userId="b20472c4-280f-4be7-a659-2fd307be91b3" providerId="ADAL" clId="{4E97B315-F1B3-4A86-80F4-B0D511493479}" dt="2022-05-26T13:35:20.284" v="480" actId="14100"/>
          <ac:picMkLst>
            <pc:docMk/>
            <pc:sldMk cId="1523914392" sldId="301"/>
            <ac:picMk id="4" creationId="{CC9BD603-526A-9635-D4B2-8BE13010EFF6}"/>
          </ac:picMkLst>
        </pc:picChg>
      </pc:sldChg>
      <pc:sldChg chg="addSp delSp modSp new">
        <pc:chgData name="Lorena Martinez" userId="b20472c4-280f-4be7-a659-2fd307be91b3" providerId="ADAL" clId="{4E97B315-F1B3-4A86-80F4-B0D511493479}" dt="2022-05-26T12:58:48.177" v="273" actId="1076"/>
        <pc:sldMkLst>
          <pc:docMk/>
          <pc:sldMk cId="1127680766" sldId="302"/>
        </pc:sldMkLst>
        <pc:picChg chg="add mod">
          <ac:chgData name="Lorena Martinez" userId="b20472c4-280f-4be7-a659-2fd307be91b3" providerId="ADAL" clId="{4E97B315-F1B3-4A86-80F4-B0D511493479}" dt="2022-05-26T12:57:52.138" v="262" actId="14100"/>
          <ac:picMkLst>
            <pc:docMk/>
            <pc:sldMk cId="1127680766" sldId="302"/>
            <ac:picMk id="2" creationId="{4744D79F-D233-65E3-957D-7798ADA1C08C}"/>
          </ac:picMkLst>
        </pc:picChg>
        <pc:picChg chg="add mod">
          <ac:chgData name="Lorena Martinez" userId="b20472c4-280f-4be7-a659-2fd307be91b3" providerId="ADAL" clId="{4E97B315-F1B3-4A86-80F4-B0D511493479}" dt="2022-05-26T12:58:48.177" v="273" actId="1076"/>
          <ac:picMkLst>
            <pc:docMk/>
            <pc:sldMk cId="1127680766" sldId="302"/>
            <ac:picMk id="4" creationId="{B5EA1CAC-5A85-94B5-0F1A-80C26BA46AD9}"/>
          </ac:picMkLst>
        </pc:picChg>
        <pc:picChg chg="add del mod">
          <ac:chgData name="Lorena Martinez" userId="b20472c4-280f-4be7-a659-2fd307be91b3" providerId="ADAL" clId="{4E97B315-F1B3-4A86-80F4-B0D511493479}" dt="2022-05-26T12:57:52.574" v="263"/>
          <ac:picMkLst>
            <pc:docMk/>
            <pc:sldMk cId="1127680766" sldId="302"/>
            <ac:picMk id="3074" creationId="{35BB2A35-9EA6-6715-599C-CC81BF2F7E0B}"/>
          </ac:picMkLst>
        </pc:picChg>
      </pc:sldChg>
      <pc:sldChg chg="addSp modSp new mod ord modAnim">
        <pc:chgData name="Lorena Martinez" userId="b20472c4-280f-4be7-a659-2fd307be91b3" providerId="ADAL" clId="{4E97B315-F1B3-4A86-80F4-B0D511493479}" dt="2022-05-26T13:34:12.490" v="418" actId="1076"/>
        <pc:sldMkLst>
          <pc:docMk/>
          <pc:sldMk cId="3940677573" sldId="303"/>
        </pc:sldMkLst>
        <pc:spChg chg="add mod">
          <ac:chgData name="Lorena Martinez" userId="b20472c4-280f-4be7-a659-2fd307be91b3" providerId="ADAL" clId="{4E97B315-F1B3-4A86-80F4-B0D511493479}" dt="2022-05-26T13:34:12.490" v="418" actId="1076"/>
          <ac:spMkLst>
            <pc:docMk/>
            <pc:sldMk cId="3940677573" sldId="303"/>
            <ac:spMk id="4" creationId="{E2084ED5-E3A8-CC2A-942F-791856342FDE}"/>
          </ac:spMkLst>
        </pc:spChg>
        <pc:picChg chg="add mod">
          <ac:chgData name="Lorena Martinez" userId="b20472c4-280f-4be7-a659-2fd307be91b3" providerId="ADAL" clId="{4E97B315-F1B3-4A86-80F4-B0D511493479}" dt="2022-05-26T13:33:49.311" v="401" actId="1076"/>
          <ac:picMkLst>
            <pc:docMk/>
            <pc:sldMk cId="3940677573" sldId="303"/>
            <ac:picMk id="2" creationId="{AA6745E3-2D4D-C3E2-A9EF-68A8F0C584EA}"/>
          </ac:picMkLst>
        </pc:picChg>
        <pc:picChg chg="add mod ord">
          <ac:chgData name="Lorena Martinez" userId="b20472c4-280f-4be7-a659-2fd307be91b3" providerId="ADAL" clId="{4E97B315-F1B3-4A86-80F4-B0D511493479}" dt="2022-05-26T13:12:50.420" v="277" actId="167"/>
          <ac:picMkLst>
            <pc:docMk/>
            <pc:sldMk cId="3940677573" sldId="303"/>
            <ac:picMk id="3" creationId="{9E169992-9760-A0A1-FA02-7E5E9DDDB0EF}"/>
          </ac:picMkLst>
        </pc:picChg>
      </pc:sldChg>
      <pc:sldChg chg="addSp delSp modSp new mod modAnim">
        <pc:chgData name="Lorena Martinez" userId="b20472c4-280f-4be7-a659-2fd307be91b3" providerId="ADAL" clId="{4E97B315-F1B3-4A86-80F4-B0D511493479}" dt="2022-05-26T13:34:49.582" v="477" actId="1076"/>
        <pc:sldMkLst>
          <pc:docMk/>
          <pc:sldMk cId="801434628" sldId="304"/>
        </pc:sldMkLst>
        <pc:spChg chg="add mod">
          <ac:chgData name="Lorena Martinez" userId="b20472c4-280f-4be7-a659-2fd307be91b3" providerId="ADAL" clId="{4E97B315-F1B3-4A86-80F4-B0D511493479}" dt="2022-05-26T13:34:49.582" v="477" actId="1076"/>
          <ac:spMkLst>
            <pc:docMk/>
            <pc:sldMk cId="801434628" sldId="304"/>
            <ac:spMk id="7" creationId="{8020D1AC-A63F-4F96-0663-09FE59FC538A}"/>
          </ac:spMkLst>
        </pc:spChg>
        <pc:picChg chg="add mod">
          <ac:chgData name="Lorena Martinez" userId="b20472c4-280f-4be7-a659-2fd307be91b3" providerId="ADAL" clId="{4E97B315-F1B3-4A86-80F4-B0D511493479}" dt="2022-05-26T13:21:30.607" v="302" actId="14100"/>
          <ac:picMkLst>
            <pc:docMk/>
            <pc:sldMk cId="801434628" sldId="304"/>
            <ac:picMk id="2" creationId="{3CF00457-56B7-5A16-1576-AD54990268F0}"/>
          </ac:picMkLst>
        </pc:picChg>
        <pc:picChg chg="add mod">
          <ac:chgData name="Lorena Martinez" userId="b20472c4-280f-4be7-a659-2fd307be91b3" providerId="ADAL" clId="{4E97B315-F1B3-4A86-80F4-B0D511493479}" dt="2022-05-26T13:34:44.884" v="476" actId="1076"/>
          <ac:picMkLst>
            <pc:docMk/>
            <pc:sldMk cId="801434628" sldId="304"/>
            <ac:picMk id="4" creationId="{7E0C64D1-F103-3980-BCB9-B9519FD5A664}"/>
          </ac:picMkLst>
        </pc:picChg>
        <pc:picChg chg="add mod">
          <ac:chgData name="Lorena Martinez" userId="b20472c4-280f-4be7-a659-2fd307be91b3" providerId="ADAL" clId="{4E97B315-F1B3-4A86-80F4-B0D511493479}" dt="2022-05-26T13:34:42.338" v="475" actId="1076"/>
          <ac:picMkLst>
            <pc:docMk/>
            <pc:sldMk cId="801434628" sldId="304"/>
            <ac:picMk id="6" creationId="{1429C447-E087-E0D5-72FE-B3BA4D1DCFD5}"/>
          </ac:picMkLst>
        </pc:picChg>
        <pc:picChg chg="add del mod">
          <ac:chgData name="Lorena Martinez" userId="b20472c4-280f-4be7-a659-2fd307be91b3" providerId="ADAL" clId="{4E97B315-F1B3-4A86-80F4-B0D511493479}" dt="2022-05-26T13:20:33.935" v="289"/>
          <ac:picMkLst>
            <pc:docMk/>
            <pc:sldMk cId="801434628" sldId="304"/>
            <ac:picMk id="5122" creationId="{5337AC34-B431-BD9B-7191-B21F4B33E09F}"/>
          </ac:picMkLst>
        </pc:picChg>
        <pc:picChg chg="add del mod">
          <ac:chgData name="Lorena Martinez" userId="b20472c4-280f-4be7-a659-2fd307be91b3" providerId="ADAL" clId="{4E97B315-F1B3-4A86-80F4-B0D511493479}" dt="2022-05-26T13:21:31.226" v="303"/>
          <ac:picMkLst>
            <pc:docMk/>
            <pc:sldMk cId="801434628" sldId="304"/>
            <ac:picMk id="5124" creationId="{DBC419FA-C6E9-0DD8-64E0-505BD8DD0B4B}"/>
          </ac:picMkLst>
        </pc:picChg>
      </pc:sldChg>
      <pc:sldChg chg="new del">
        <pc:chgData name="Lorena Martinez" userId="b20472c4-280f-4be7-a659-2fd307be91b3" providerId="ADAL" clId="{4E97B315-F1B3-4A86-80F4-B0D511493479}" dt="2022-05-26T13:41:03.474" v="500" actId="47"/>
        <pc:sldMkLst>
          <pc:docMk/>
          <pc:sldMk cId="2056979229" sldId="305"/>
        </pc:sldMkLst>
      </pc:sldChg>
      <pc:sldChg chg="addSp delSp modSp new del">
        <pc:chgData name="Lorena Martinez" userId="b20472c4-280f-4be7-a659-2fd307be91b3" providerId="ADAL" clId="{4E97B315-F1B3-4A86-80F4-B0D511493479}" dt="2022-05-26T13:35:12.377" v="479" actId="47"/>
        <pc:sldMkLst>
          <pc:docMk/>
          <pc:sldMk cId="2458919444" sldId="305"/>
        </pc:sldMkLst>
        <pc:picChg chg="add del mod">
          <ac:chgData name="Lorena Martinez" userId="b20472c4-280f-4be7-a659-2fd307be91b3" providerId="ADAL" clId="{4E97B315-F1B3-4A86-80F4-B0D511493479}" dt="2022-05-26T13:20:41.984" v="295" actId="21"/>
          <ac:picMkLst>
            <pc:docMk/>
            <pc:sldMk cId="2458919444" sldId="305"/>
            <ac:picMk id="7170" creationId="{8A6A11B8-6B0D-4AD8-7B1D-C524FE7A5BAC}"/>
          </ac:picMkLst>
        </pc:picChg>
        <pc:picChg chg="add del mod">
          <ac:chgData name="Lorena Martinez" userId="b20472c4-280f-4be7-a659-2fd307be91b3" providerId="ADAL" clId="{4E97B315-F1B3-4A86-80F4-B0D511493479}" dt="2022-05-26T13:24:00.406" v="321" actId="478"/>
          <ac:picMkLst>
            <pc:docMk/>
            <pc:sldMk cId="2458919444" sldId="305"/>
            <ac:picMk id="7172" creationId="{4BD69A0A-678F-E35A-7E63-86CB9FEB28E8}"/>
          </ac:picMkLst>
        </pc:picChg>
        <pc:picChg chg="add del">
          <ac:chgData name="Lorena Martinez" userId="b20472c4-280f-4be7-a659-2fd307be91b3" providerId="ADAL" clId="{4E97B315-F1B3-4A86-80F4-B0D511493479}" dt="2022-05-26T13:24:09.294" v="323" actId="478"/>
          <ac:picMkLst>
            <pc:docMk/>
            <pc:sldMk cId="2458919444" sldId="305"/>
            <ac:picMk id="7174" creationId="{483E42EC-C6CF-ADD6-F307-0CDDB4C0D292}"/>
          </ac:picMkLst>
        </pc:picChg>
        <pc:picChg chg="add del mod">
          <ac:chgData name="Lorena Martinez" userId="b20472c4-280f-4be7-a659-2fd307be91b3" providerId="ADAL" clId="{4E97B315-F1B3-4A86-80F4-B0D511493479}" dt="2022-05-26T13:35:10.895" v="478" actId="478"/>
          <ac:picMkLst>
            <pc:docMk/>
            <pc:sldMk cId="2458919444" sldId="305"/>
            <ac:picMk id="7176" creationId="{93DA849A-A6E3-DA1D-84AB-74503E1589AB}"/>
          </ac:picMkLst>
        </pc:picChg>
      </pc:sldChg>
      <pc:sldChg chg="add">
        <pc:chgData name="Lorena Martinez" userId="b20472c4-280f-4be7-a659-2fd307be91b3" providerId="ADAL" clId="{4E97B315-F1B3-4A86-80F4-B0D511493479}" dt="2022-05-26T13:40:58.169" v="499"/>
        <pc:sldMkLst>
          <pc:docMk/>
          <pc:sldMk cId="2134175250" sldId="306"/>
        </pc:sldMkLst>
      </pc:sldChg>
      <pc:sldChg chg="new del">
        <pc:chgData name="Lorena Martinez" userId="b20472c4-280f-4be7-a659-2fd307be91b3" providerId="ADAL" clId="{4E97B315-F1B3-4A86-80F4-B0D511493479}" dt="2022-05-26T14:19:08.374" v="533" actId="47"/>
        <pc:sldMkLst>
          <pc:docMk/>
          <pc:sldMk cId="887485926" sldId="307"/>
        </pc:sldMkLst>
      </pc:sldChg>
      <pc:sldChg chg="addSp modSp add mod">
        <pc:chgData name="Lorena Martinez" userId="b20472c4-280f-4be7-a659-2fd307be91b3" providerId="ADAL" clId="{4E97B315-F1B3-4A86-80F4-B0D511493479}" dt="2022-05-26T14:29:30.057" v="543" actId="167"/>
        <pc:sldMkLst>
          <pc:docMk/>
          <pc:sldMk cId="2443331737" sldId="333"/>
        </pc:sldMkLst>
        <pc:picChg chg="add mod ord">
          <ac:chgData name="Lorena Martinez" userId="b20472c4-280f-4be7-a659-2fd307be91b3" providerId="ADAL" clId="{4E97B315-F1B3-4A86-80F4-B0D511493479}" dt="2022-05-26T14:29:30.057" v="543" actId="167"/>
          <ac:picMkLst>
            <pc:docMk/>
            <pc:sldMk cId="2443331737" sldId="333"/>
            <ac:picMk id="7" creationId="{81F7BFA1-6621-E753-BEFF-5E0A7E8892BC}"/>
          </ac:picMkLst>
        </pc:picChg>
      </pc:sldChg>
      <pc:sldChg chg="addSp modSp add del mod">
        <pc:chgData name="Lorena Martinez" userId="b20472c4-280f-4be7-a659-2fd307be91b3" providerId="ADAL" clId="{4E97B315-F1B3-4A86-80F4-B0D511493479}" dt="2022-05-26T14:29:47.300" v="547" actId="167"/>
        <pc:sldMkLst>
          <pc:docMk/>
          <pc:sldMk cId="2428454578" sldId="338"/>
        </pc:sldMkLst>
        <pc:picChg chg="add mod ord">
          <ac:chgData name="Lorena Martinez" userId="b20472c4-280f-4be7-a659-2fd307be91b3" providerId="ADAL" clId="{4E97B315-F1B3-4A86-80F4-B0D511493479}" dt="2022-05-26T14:29:47.300" v="547" actId="167"/>
          <ac:picMkLst>
            <pc:docMk/>
            <pc:sldMk cId="2428454578" sldId="338"/>
            <ac:picMk id="3" creationId="{DC41BAA8-1CD3-03A4-0D7B-E4B5C676347E}"/>
          </ac:picMkLst>
        </pc:picChg>
      </pc:sldChg>
      <pc:sldChg chg="addSp modSp add del mod">
        <pc:chgData name="Lorena Martinez" userId="b20472c4-280f-4be7-a659-2fd307be91b3" providerId="ADAL" clId="{4E97B315-F1B3-4A86-80F4-B0D511493479}" dt="2022-05-26T14:29:56.301" v="549" actId="167"/>
        <pc:sldMkLst>
          <pc:docMk/>
          <pc:sldMk cId="1484110681" sldId="365"/>
        </pc:sldMkLst>
        <pc:picChg chg="add mod ord">
          <ac:chgData name="Lorena Martinez" userId="b20472c4-280f-4be7-a659-2fd307be91b3" providerId="ADAL" clId="{4E97B315-F1B3-4A86-80F4-B0D511493479}" dt="2022-05-26T14:29:56.301" v="549" actId="167"/>
          <ac:picMkLst>
            <pc:docMk/>
            <pc:sldMk cId="1484110681" sldId="365"/>
            <ac:picMk id="5" creationId="{A313A8DA-FBEC-23EE-BA3F-07A419B8DD06}"/>
          </ac:picMkLst>
        </pc:picChg>
      </pc:sldChg>
      <pc:sldChg chg="addSp modSp add mod">
        <pc:chgData name="Lorena Martinez" userId="b20472c4-280f-4be7-a659-2fd307be91b3" providerId="ADAL" clId="{4E97B315-F1B3-4A86-80F4-B0D511493479}" dt="2022-05-26T14:29:23.300" v="539" actId="167"/>
        <pc:sldMkLst>
          <pc:docMk/>
          <pc:sldMk cId="2187410443" sldId="366"/>
        </pc:sldMkLst>
        <pc:picChg chg="add mod ord">
          <ac:chgData name="Lorena Martinez" userId="b20472c4-280f-4be7-a659-2fd307be91b3" providerId="ADAL" clId="{4E97B315-F1B3-4A86-80F4-B0D511493479}" dt="2022-05-26T14:29:23.300" v="539" actId="167"/>
          <ac:picMkLst>
            <pc:docMk/>
            <pc:sldMk cId="2187410443" sldId="366"/>
            <ac:picMk id="5" creationId="{0EBA6B88-B91E-6BA7-C921-FF20557E3916}"/>
          </ac:picMkLst>
        </pc:picChg>
      </pc:sldChg>
      <pc:sldChg chg="addSp modSp add mod">
        <pc:chgData name="Lorena Martinez" userId="b20472c4-280f-4be7-a659-2fd307be91b3" providerId="ADAL" clId="{4E97B315-F1B3-4A86-80F4-B0D511493479}" dt="2022-05-26T14:29:27.163" v="541" actId="167"/>
        <pc:sldMkLst>
          <pc:docMk/>
          <pc:sldMk cId="1133982418" sldId="367"/>
        </pc:sldMkLst>
        <pc:picChg chg="add mod ord">
          <ac:chgData name="Lorena Martinez" userId="b20472c4-280f-4be7-a659-2fd307be91b3" providerId="ADAL" clId="{4E97B315-F1B3-4A86-80F4-B0D511493479}" dt="2022-05-26T14:29:27.163" v="541" actId="167"/>
          <ac:picMkLst>
            <pc:docMk/>
            <pc:sldMk cId="1133982418" sldId="367"/>
            <ac:picMk id="5" creationId="{D1AE6767-1FE0-6C98-7E98-FE6198615299}"/>
          </ac:picMkLst>
        </pc:picChg>
      </pc:sldChg>
      <pc:sldChg chg="addSp modSp add mod">
        <pc:chgData name="Lorena Martinez" userId="b20472c4-280f-4be7-a659-2fd307be91b3" providerId="ADAL" clId="{4E97B315-F1B3-4A86-80F4-B0D511493479}" dt="2022-05-26T14:29:34.357" v="545" actId="167"/>
        <pc:sldMkLst>
          <pc:docMk/>
          <pc:sldMk cId="4075179464" sldId="368"/>
        </pc:sldMkLst>
        <pc:picChg chg="add mod ord">
          <ac:chgData name="Lorena Martinez" userId="b20472c4-280f-4be7-a659-2fd307be91b3" providerId="ADAL" clId="{4E97B315-F1B3-4A86-80F4-B0D511493479}" dt="2022-05-26T14:29:34.357" v="545" actId="167"/>
          <ac:picMkLst>
            <pc:docMk/>
            <pc:sldMk cId="4075179464" sldId="368"/>
            <ac:picMk id="5" creationId="{5BA97E38-779A-5A05-1A60-38B5DB88883B}"/>
          </ac:picMkLst>
        </pc:picChg>
      </pc:sldChg>
      <pc:sldMasterChg chg="delSldLayout">
        <pc:chgData name="Lorena Martinez" userId="b20472c4-280f-4be7-a659-2fd307be91b3" providerId="ADAL" clId="{4E97B315-F1B3-4A86-80F4-B0D511493479}" dt="2022-05-26T14:27:09.584" v="535" actId="47"/>
        <pc:sldMasterMkLst>
          <pc:docMk/>
          <pc:sldMasterMk cId="0" sldId="2147483648"/>
        </pc:sldMasterMkLst>
        <pc:sldLayoutChg chg="del">
          <pc:chgData name="Lorena Martinez" userId="b20472c4-280f-4be7-a659-2fd307be91b3" providerId="ADAL" clId="{4E97B315-F1B3-4A86-80F4-B0D511493479}" dt="2022-05-26T14:27:09.584" v="535" actId="47"/>
          <pc:sldLayoutMkLst>
            <pc:docMk/>
            <pc:sldMasterMk cId="0" sldId="2147483648"/>
            <pc:sldLayoutMk cId="2012588672" sldId="2147483666"/>
          </pc:sldLayoutMkLst>
        </pc:sldLayoutChg>
      </pc:sldMasterChg>
    </pc:docChg>
  </pc:docChgLst>
  <pc:docChgLst>
    <pc:chgData name="Lorena Martinez" userId="b20472c4-280f-4be7-a659-2fd307be91b3" providerId="ADAL" clId="{4D948B65-06F4-4696-9416-5B916D05720D}"/>
    <pc:docChg chg="undo custSel addSld delSld modSld sldOrd">
      <pc:chgData name="Lorena Martinez" userId="b20472c4-280f-4be7-a659-2fd307be91b3" providerId="ADAL" clId="{4D948B65-06F4-4696-9416-5B916D05720D}" dt="2022-05-12T18:29:53.953" v="296"/>
      <pc:docMkLst>
        <pc:docMk/>
      </pc:docMkLst>
      <pc:sldChg chg="addSp delSp modSp mod">
        <pc:chgData name="Lorena Martinez" userId="b20472c4-280f-4be7-a659-2fd307be91b3" providerId="ADAL" clId="{4D948B65-06F4-4696-9416-5B916D05720D}" dt="2022-05-12T18:20:29.135" v="224" actId="478"/>
        <pc:sldMkLst>
          <pc:docMk/>
          <pc:sldMk cId="2934382868" sldId="276"/>
        </pc:sldMkLst>
        <pc:picChg chg="add del mod modCrop">
          <ac:chgData name="Lorena Martinez" userId="b20472c4-280f-4be7-a659-2fd307be91b3" providerId="ADAL" clId="{4D948B65-06F4-4696-9416-5B916D05720D}" dt="2022-05-12T18:20:29.135" v="224" actId="478"/>
          <ac:picMkLst>
            <pc:docMk/>
            <pc:sldMk cId="2934382868" sldId="276"/>
            <ac:picMk id="5" creationId="{EF991301-D7EA-6BAE-0BC3-597CBD6FA4F4}"/>
          </ac:picMkLst>
        </pc:picChg>
      </pc:sldChg>
      <pc:sldChg chg="addSp modSp new mod">
        <pc:chgData name="Lorena Martinez" userId="b20472c4-280f-4be7-a659-2fd307be91b3" providerId="ADAL" clId="{4D948B65-06F4-4696-9416-5B916D05720D}" dt="2022-05-12T17:15:09.399" v="4" actId="14100"/>
        <pc:sldMkLst>
          <pc:docMk/>
          <pc:sldMk cId="1127047925" sldId="280"/>
        </pc:sldMkLst>
        <pc:picChg chg="add mod">
          <ac:chgData name="Lorena Martinez" userId="b20472c4-280f-4be7-a659-2fd307be91b3" providerId="ADAL" clId="{4D948B65-06F4-4696-9416-5B916D05720D}" dt="2022-05-12T17:15:09.399" v="4" actId="14100"/>
          <ac:picMkLst>
            <pc:docMk/>
            <pc:sldMk cId="1127047925" sldId="280"/>
            <ac:picMk id="3" creationId="{A759D73B-1861-1E54-5322-61DC56A52B08}"/>
          </ac:picMkLst>
        </pc:picChg>
      </pc:sldChg>
      <pc:sldChg chg="addSp modSp new mod setBg">
        <pc:chgData name="Lorena Martinez" userId="b20472c4-280f-4be7-a659-2fd307be91b3" providerId="ADAL" clId="{4D948B65-06F4-4696-9416-5B916D05720D}" dt="2022-05-12T17:19:37.825" v="18" actId="14100"/>
        <pc:sldMkLst>
          <pc:docMk/>
          <pc:sldMk cId="1776868152" sldId="281"/>
        </pc:sldMkLst>
        <pc:picChg chg="add mod">
          <ac:chgData name="Lorena Martinez" userId="b20472c4-280f-4be7-a659-2fd307be91b3" providerId="ADAL" clId="{4D948B65-06F4-4696-9416-5B916D05720D}" dt="2022-05-12T17:19:37.825" v="18" actId="14100"/>
          <ac:picMkLst>
            <pc:docMk/>
            <pc:sldMk cId="1776868152" sldId="281"/>
            <ac:picMk id="3" creationId="{994011AE-7393-0519-010B-C75841C1E60E}"/>
          </ac:picMkLst>
        </pc:picChg>
      </pc:sldChg>
      <pc:sldChg chg="addSp delSp modSp new mod">
        <pc:chgData name="Lorena Martinez" userId="b20472c4-280f-4be7-a659-2fd307be91b3" providerId="ADAL" clId="{4D948B65-06F4-4696-9416-5B916D05720D}" dt="2022-05-12T17:29:00.187" v="84" actId="1076"/>
        <pc:sldMkLst>
          <pc:docMk/>
          <pc:sldMk cId="2119936514" sldId="282"/>
        </pc:sldMkLst>
        <pc:spChg chg="add mod">
          <ac:chgData name="Lorena Martinez" userId="b20472c4-280f-4be7-a659-2fd307be91b3" providerId="ADAL" clId="{4D948B65-06F4-4696-9416-5B916D05720D}" dt="2022-05-12T17:28:52.688" v="82" actId="1076"/>
          <ac:spMkLst>
            <pc:docMk/>
            <pc:sldMk cId="2119936514" sldId="282"/>
            <ac:spMk id="7" creationId="{6574158C-D0C2-74DC-4BEF-D20C206068E8}"/>
          </ac:spMkLst>
        </pc:spChg>
        <pc:picChg chg="add mod">
          <ac:chgData name="Lorena Martinez" userId="b20472c4-280f-4be7-a659-2fd307be91b3" providerId="ADAL" clId="{4D948B65-06F4-4696-9416-5B916D05720D}" dt="2022-05-12T17:29:00.187" v="84" actId="1076"/>
          <ac:picMkLst>
            <pc:docMk/>
            <pc:sldMk cId="2119936514" sldId="282"/>
            <ac:picMk id="3" creationId="{865401B2-05E7-986C-1619-C7AC2749922E}"/>
          </ac:picMkLst>
        </pc:picChg>
        <pc:picChg chg="add mod ord">
          <ac:chgData name="Lorena Martinez" userId="b20472c4-280f-4be7-a659-2fd307be91b3" providerId="ADAL" clId="{4D948B65-06F4-4696-9416-5B916D05720D}" dt="2022-05-12T17:26:02.835" v="26" actId="167"/>
          <ac:picMkLst>
            <pc:docMk/>
            <pc:sldMk cId="2119936514" sldId="282"/>
            <ac:picMk id="4" creationId="{F7F31476-5BF2-7951-F9F6-31E3BEE020F1}"/>
          </ac:picMkLst>
        </pc:picChg>
        <pc:picChg chg="add del mod">
          <ac:chgData name="Lorena Martinez" userId="b20472c4-280f-4be7-a659-2fd307be91b3" providerId="ADAL" clId="{4D948B65-06F4-4696-9416-5B916D05720D}" dt="2022-05-12T17:26:34.523" v="38" actId="478"/>
          <ac:picMkLst>
            <pc:docMk/>
            <pc:sldMk cId="2119936514" sldId="282"/>
            <ac:picMk id="5" creationId="{0D1CA24F-7469-85FF-2DC5-0A46356BE0E7}"/>
          </ac:picMkLst>
        </pc:picChg>
        <pc:picChg chg="add del mod">
          <ac:chgData name="Lorena Martinez" userId="b20472c4-280f-4be7-a659-2fd307be91b3" providerId="ADAL" clId="{4D948B65-06F4-4696-9416-5B916D05720D}" dt="2022-05-12T17:26:58.989" v="40" actId="478"/>
          <ac:picMkLst>
            <pc:docMk/>
            <pc:sldMk cId="2119936514" sldId="282"/>
            <ac:picMk id="6" creationId="{BBD0FBDF-0DB3-DCF4-D83B-3A4DF54C6734}"/>
          </ac:picMkLst>
        </pc:picChg>
      </pc:sldChg>
      <pc:sldChg chg="addSp modSp new mod">
        <pc:chgData name="Lorena Martinez" userId="b20472c4-280f-4be7-a659-2fd307be91b3" providerId="ADAL" clId="{4D948B65-06F4-4696-9416-5B916D05720D}" dt="2022-05-12T17:32:14.620" v="93" actId="1076"/>
        <pc:sldMkLst>
          <pc:docMk/>
          <pc:sldMk cId="856400796" sldId="283"/>
        </pc:sldMkLst>
        <pc:picChg chg="add mod">
          <ac:chgData name="Lorena Martinez" userId="b20472c4-280f-4be7-a659-2fd307be91b3" providerId="ADAL" clId="{4D948B65-06F4-4696-9416-5B916D05720D}" dt="2022-05-12T17:29:11.976" v="86"/>
          <ac:picMkLst>
            <pc:docMk/>
            <pc:sldMk cId="856400796" sldId="283"/>
            <ac:picMk id="2" creationId="{5FED7C69-E0C5-6DC8-47F3-47FB799EBA87}"/>
          </ac:picMkLst>
        </pc:picChg>
        <pc:picChg chg="add mod">
          <ac:chgData name="Lorena Martinez" userId="b20472c4-280f-4be7-a659-2fd307be91b3" providerId="ADAL" clId="{4D948B65-06F4-4696-9416-5B916D05720D}" dt="2022-05-12T17:32:14.620" v="93" actId="1076"/>
          <ac:picMkLst>
            <pc:docMk/>
            <pc:sldMk cId="856400796" sldId="283"/>
            <ac:picMk id="4" creationId="{FBC33800-E331-228A-D253-503F452EC22E}"/>
          </ac:picMkLst>
        </pc:picChg>
      </pc:sldChg>
      <pc:sldChg chg="addSp delSp modSp new mod setBg">
        <pc:chgData name="Lorena Martinez" userId="b20472c4-280f-4be7-a659-2fd307be91b3" providerId="ADAL" clId="{4D948B65-06F4-4696-9416-5B916D05720D}" dt="2022-05-12T17:35:20.736" v="105" actId="26606"/>
        <pc:sldMkLst>
          <pc:docMk/>
          <pc:sldMk cId="2261839528" sldId="284"/>
        </pc:sldMkLst>
        <pc:spChg chg="add del">
          <ac:chgData name="Lorena Martinez" userId="b20472c4-280f-4be7-a659-2fd307be91b3" providerId="ADAL" clId="{4D948B65-06F4-4696-9416-5B916D05720D}" dt="2022-05-12T17:35:03.283" v="99" actId="26606"/>
          <ac:spMkLst>
            <pc:docMk/>
            <pc:sldMk cId="2261839528" sldId="284"/>
            <ac:spMk id="7" creationId="{01D0AF59-99C3-4251-AB9A-C966C6AD4400}"/>
          </ac:spMkLst>
        </pc:spChg>
        <pc:spChg chg="add del">
          <ac:chgData name="Lorena Martinez" userId="b20472c4-280f-4be7-a659-2fd307be91b3" providerId="ADAL" clId="{4D948B65-06F4-4696-9416-5B916D05720D}" dt="2022-05-12T17:35:03.283" v="99" actId="26606"/>
          <ac:spMkLst>
            <pc:docMk/>
            <pc:sldMk cId="2261839528" sldId="284"/>
            <ac:spMk id="9" creationId="{1855405F-37A2-4869-9154-F8BE3BECE6C3}"/>
          </ac:spMkLst>
        </pc:spChg>
        <pc:spChg chg="add del">
          <ac:chgData name="Lorena Martinez" userId="b20472c4-280f-4be7-a659-2fd307be91b3" providerId="ADAL" clId="{4D948B65-06F4-4696-9416-5B916D05720D}" dt="2022-05-12T17:35:06.037" v="101" actId="26606"/>
          <ac:spMkLst>
            <pc:docMk/>
            <pc:sldMk cId="2261839528" sldId="284"/>
            <ac:spMk id="11" creationId="{42A4FC2C-047E-45A5-965D-8E1E3BF09BC6}"/>
          </ac:spMkLst>
        </pc:spChg>
        <pc:spChg chg="add del">
          <ac:chgData name="Lorena Martinez" userId="b20472c4-280f-4be7-a659-2fd307be91b3" providerId="ADAL" clId="{4D948B65-06F4-4696-9416-5B916D05720D}" dt="2022-05-12T17:35:20.736" v="105" actId="26606"/>
          <ac:spMkLst>
            <pc:docMk/>
            <pc:sldMk cId="2261839528" sldId="284"/>
            <ac:spMk id="13" creationId="{01D0AF59-99C3-4251-AB9A-C966C6AD4400}"/>
          </ac:spMkLst>
        </pc:spChg>
        <pc:spChg chg="add del">
          <ac:chgData name="Lorena Martinez" userId="b20472c4-280f-4be7-a659-2fd307be91b3" providerId="ADAL" clId="{4D948B65-06F4-4696-9416-5B916D05720D}" dt="2022-05-12T17:35:20.736" v="105" actId="26606"/>
          <ac:spMkLst>
            <pc:docMk/>
            <pc:sldMk cId="2261839528" sldId="284"/>
            <ac:spMk id="14" creationId="{1855405F-37A2-4869-9154-F8BE3BECE6C3}"/>
          </ac:spMkLst>
        </pc:spChg>
        <pc:spChg chg="add del">
          <ac:chgData name="Lorena Martinez" userId="b20472c4-280f-4be7-a659-2fd307be91b3" providerId="ADAL" clId="{4D948B65-06F4-4696-9416-5B916D05720D}" dt="2022-05-12T17:35:20.735" v="104" actId="26606"/>
          <ac:spMkLst>
            <pc:docMk/>
            <pc:sldMk cId="2261839528" sldId="284"/>
            <ac:spMk id="19" creationId="{01D0AF59-99C3-4251-AB9A-C966C6AD4400}"/>
          </ac:spMkLst>
        </pc:spChg>
        <pc:spChg chg="add del">
          <ac:chgData name="Lorena Martinez" userId="b20472c4-280f-4be7-a659-2fd307be91b3" providerId="ADAL" clId="{4D948B65-06F4-4696-9416-5B916D05720D}" dt="2022-05-12T17:35:20.735" v="104" actId="26606"/>
          <ac:spMkLst>
            <pc:docMk/>
            <pc:sldMk cId="2261839528" sldId="284"/>
            <ac:spMk id="21" creationId="{1855405F-37A2-4869-9154-F8BE3BECE6C3}"/>
          </ac:spMkLst>
        </pc:spChg>
        <pc:picChg chg="add mod">
          <ac:chgData name="Lorena Martinez" userId="b20472c4-280f-4be7-a659-2fd307be91b3" providerId="ADAL" clId="{4D948B65-06F4-4696-9416-5B916D05720D}" dt="2022-05-12T17:35:06.042" v="102" actId="26606"/>
          <ac:picMkLst>
            <pc:docMk/>
            <pc:sldMk cId="2261839528" sldId="284"/>
            <ac:picMk id="2" creationId="{3DFC2347-0F4A-47FC-BD8C-3AA7958A6479}"/>
          </ac:picMkLst>
        </pc:picChg>
      </pc:sldChg>
      <pc:sldChg chg="addSp modSp new mod ord modAnim">
        <pc:chgData name="Lorena Martinez" userId="b20472c4-280f-4be7-a659-2fd307be91b3" providerId="ADAL" clId="{4D948B65-06F4-4696-9416-5B916D05720D}" dt="2022-05-12T17:48:35.677" v="153"/>
        <pc:sldMkLst>
          <pc:docMk/>
          <pc:sldMk cId="641754540" sldId="285"/>
        </pc:sldMkLst>
        <pc:spChg chg="add mod">
          <ac:chgData name="Lorena Martinez" userId="b20472c4-280f-4be7-a659-2fd307be91b3" providerId="ADAL" clId="{4D948B65-06F4-4696-9416-5B916D05720D}" dt="2022-05-12T17:44:19.403" v="120"/>
          <ac:spMkLst>
            <pc:docMk/>
            <pc:sldMk cId="641754540" sldId="285"/>
            <ac:spMk id="5" creationId="{A1682A7C-E210-A140-7F21-255EEFA8DD0C}"/>
          </ac:spMkLst>
        </pc:spChg>
        <pc:picChg chg="add mod">
          <ac:chgData name="Lorena Martinez" userId="b20472c4-280f-4be7-a659-2fd307be91b3" providerId="ADAL" clId="{4D948B65-06F4-4696-9416-5B916D05720D}" dt="2022-05-12T17:42:36.776" v="109"/>
          <ac:picMkLst>
            <pc:docMk/>
            <pc:sldMk cId="641754540" sldId="285"/>
            <ac:picMk id="2" creationId="{4CAE2D26-B4EC-C1CB-83D1-9B037A5BDB00}"/>
          </ac:picMkLst>
        </pc:picChg>
        <pc:picChg chg="add mod">
          <ac:chgData name="Lorena Martinez" userId="b20472c4-280f-4be7-a659-2fd307be91b3" providerId="ADAL" clId="{4D948B65-06F4-4696-9416-5B916D05720D}" dt="2022-05-12T17:44:26.756" v="124" actId="1076"/>
          <ac:picMkLst>
            <pc:docMk/>
            <pc:sldMk cId="641754540" sldId="285"/>
            <ac:picMk id="4" creationId="{07A89E23-1678-A259-69FF-AB39EC632FC3}"/>
          </ac:picMkLst>
        </pc:picChg>
      </pc:sldChg>
      <pc:sldChg chg="new del">
        <pc:chgData name="Lorena Martinez" userId="b20472c4-280f-4be7-a659-2fd307be91b3" providerId="ADAL" clId="{4D948B65-06F4-4696-9416-5B916D05720D}" dt="2022-05-12T17:42:27.839" v="107" actId="47"/>
        <pc:sldMkLst>
          <pc:docMk/>
          <pc:sldMk cId="3433562433" sldId="285"/>
        </pc:sldMkLst>
      </pc:sldChg>
      <pc:sldChg chg="addSp modSp new mod modAnim">
        <pc:chgData name="Lorena Martinez" userId="b20472c4-280f-4be7-a659-2fd307be91b3" providerId="ADAL" clId="{4D948B65-06F4-4696-9416-5B916D05720D}" dt="2022-05-12T17:45:49.589" v="138" actId="1076"/>
        <pc:sldMkLst>
          <pc:docMk/>
          <pc:sldMk cId="4188534902" sldId="286"/>
        </pc:sldMkLst>
        <pc:spChg chg="add mod">
          <ac:chgData name="Lorena Martinez" userId="b20472c4-280f-4be7-a659-2fd307be91b3" providerId="ADAL" clId="{4D948B65-06F4-4696-9416-5B916D05720D}" dt="2022-05-12T17:45:41.790" v="136"/>
          <ac:spMkLst>
            <pc:docMk/>
            <pc:sldMk cId="4188534902" sldId="286"/>
            <ac:spMk id="5" creationId="{7C9160FF-2C4D-F72B-BB6D-E4E21969DCA0}"/>
          </ac:spMkLst>
        </pc:spChg>
        <pc:picChg chg="add mod">
          <ac:chgData name="Lorena Martinez" userId="b20472c4-280f-4be7-a659-2fd307be91b3" providerId="ADAL" clId="{4D948B65-06F4-4696-9416-5B916D05720D}" dt="2022-05-12T17:44:54.298" v="126"/>
          <ac:picMkLst>
            <pc:docMk/>
            <pc:sldMk cId="4188534902" sldId="286"/>
            <ac:picMk id="2" creationId="{628441B0-8A65-A047-E9E5-3720B842B45E}"/>
          </ac:picMkLst>
        </pc:picChg>
        <pc:picChg chg="add mod">
          <ac:chgData name="Lorena Martinez" userId="b20472c4-280f-4be7-a659-2fd307be91b3" providerId="ADAL" clId="{4D948B65-06F4-4696-9416-5B916D05720D}" dt="2022-05-12T17:45:49.589" v="138" actId="1076"/>
          <ac:picMkLst>
            <pc:docMk/>
            <pc:sldMk cId="4188534902" sldId="286"/>
            <ac:picMk id="4" creationId="{E9C9EF3B-CFB1-2CD1-EC92-A31724771CFD}"/>
          </ac:picMkLst>
        </pc:picChg>
      </pc:sldChg>
      <pc:sldChg chg="addSp modSp new mod modAnim">
        <pc:chgData name="Lorena Martinez" userId="b20472c4-280f-4be7-a659-2fd307be91b3" providerId="ADAL" clId="{4D948B65-06F4-4696-9416-5B916D05720D}" dt="2022-05-12T17:48:12.685" v="151" actId="1076"/>
        <pc:sldMkLst>
          <pc:docMk/>
          <pc:sldMk cId="978460667" sldId="287"/>
        </pc:sldMkLst>
        <pc:spChg chg="add mod">
          <ac:chgData name="Lorena Martinez" userId="b20472c4-280f-4be7-a659-2fd307be91b3" providerId="ADAL" clId="{4D948B65-06F4-4696-9416-5B916D05720D}" dt="2022-05-12T17:48:10.316" v="150"/>
          <ac:spMkLst>
            <pc:docMk/>
            <pc:sldMk cId="978460667" sldId="287"/>
            <ac:spMk id="5" creationId="{CA54B7B1-280B-3D5B-9939-40015952A2E2}"/>
          </ac:spMkLst>
        </pc:spChg>
        <pc:picChg chg="add mod">
          <ac:chgData name="Lorena Martinez" userId="b20472c4-280f-4be7-a659-2fd307be91b3" providerId="ADAL" clId="{4D948B65-06F4-4696-9416-5B916D05720D}" dt="2022-05-12T17:47:50.460" v="147" actId="1076"/>
          <ac:picMkLst>
            <pc:docMk/>
            <pc:sldMk cId="978460667" sldId="287"/>
            <ac:picMk id="2" creationId="{23E54C57-2C3D-9871-C60E-10A93C112D22}"/>
          </ac:picMkLst>
        </pc:picChg>
        <pc:picChg chg="add mod">
          <ac:chgData name="Lorena Martinez" userId="b20472c4-280f-4be7-a659-2fd307be91b3" providerId="ADAL" clId="{4D948B65-06F4-4696-9416-5B916D05720D}" dt="2022-05-12T17:48:12.685" v="151" actId="1076"/>
          <ac:picMkLst>
            <pc:docMk/>
            <pc:sldMk cId="978460667" sldId="287"/>
            <ac:picMk id="4" creationId="{2106B719-886B-47D3-898D-36C3B5045C1E}"/>
          </ac:picMkLst>
        </pc:picChg>
      </pc:sldChg>
      <pc:sldChg chg="addSp modSp new mod ord">
        <pc:chgData name="Lorena Martinez" userId="b20472c4-280f-4be7-a659-2fd307be91b3" providerId="ADAL" clId="{4D948B65-06F4-4696-9416-5B916D05720D}" dt="2022-05-12T18:29:53.953" v="296"/>
        <pc:sldMkLst>
          <pc:docMk/>
          <pc:sldMk cId="3301024190" sldId="288"/>
        </pc:sldMkLst>
        <pc:picChg chg="add mod">
          <ac:chgData name="Lorena Martinez" userId="b20472c4-280f-4be7-a659-2fd307be91b3" providerId="ADAL" clId="{4D948B65-06F4-4696-9416-5B916D05720D}" dt="2022-05-12T17:49:31.299" v="155"/>
          <ac:picMkLst>
            <pc:docMk/>
            <pc:sldMk cId="3301024190" sldId="288"/>
            <ac:picMk id="2" creationId="{623CAE03-E682-B0DF-AAC3-30A5C945FA6A}"/>
          </ac:picMkLst>
        </pc:picChg>
        <pc:picChg chg="add mod">
          <ac:chgData name="Lorena Martinez" userId="b20472c4-280f-4be7-a659-2fd307be91b3" providerId="ADAL" clId="{4D948B65-06F4-4696-9416-5B916D05720D}" dt="2022-05-12T17:49:53.957" v="162" actId="1076"/>
          <ac:picMkLst>
            <pc:docMk/>
            <pc:sldMk cId="3301024190" sldId="288"/>
            <ac:picMk id="4" creationId="{87FD27F7-C0B1-E672-06A6-B745D399098E}"/>
          </ac:picMkLst>
        </pc:picChg>
      </pc:sldChg>
      <pc:sldChg chg="addSp modSp new mod">
        <pc:chgData name="Lorena Martinez" userId="b20472c4-280f-4be7-a659-2fd307be91b3" providerId="ADAL" clId="{4D948B65-06F4-4696-9416-5B916D05720D}" dt="2022-05-12T18:13:53.080" v="218" actId="1076"/>
        <pc:sldMkLst>
          <pc:docMk/>
          <pc:sldMk cId="3731154218" sldId="289"/>
        </pc:sldMkLst>
        <pc:picChg chg="add mod">
          <ac:chgData name="Lorena Martinez" userId="b20472c4-280f-4be7-a659-2fd307be91b3" providerId="ADAL" clId="{4D948B65-06F4-4696-9416-5B916D05720D}" dt="2022-05-12T18:11:13.643" v="213"/>
          <ac:picMkLst>
            <pc:docMk/>
            <pc:sldMk cId="3731154218" sldId="289"/>
            <ac:picMk id="2" creationId="{E6B536FE-3995-21EB-0787-91D9ECD061C5}"/>
          </ac:picMkLst>
        </pc:picChg>
        <pc:picChg chg="add mod">
          <ac:chgData name="Lorena Martinez" userId="b20472c4-280f-4be7-a659-2fd307be91b3" providerId="ADAL" clId="{4D948B65-06F4-4696-9416-5B916D05720D}" dt="2022-05-12T18:13:53.080" v="218" actId="1076"/>
          <ac:picMkLst>
            <pc:docMk/>
            <pc:sldMk cId="3731154218" sldId="289"/>
            <ac:picMk id="4" creationId="{B1A7E238-AFA0-B8A1-F677-AE93C5B609B8}"/>
          </ac:picMkLst>
        </pc:picChg>
      </pc:sldChg>
      <pc:sldChg chg="addSp modSp new mod">
        <pc:chgData name="Lorena Martinez" userId="b20472c4-280f-4be7-a659-2fd307be91b3" providerId="ADAL" clId="{4D948B65-06F4-4696-9416-5B916D05720D}" dt="2022-05-12T17:55:25.629" v="170" actId="1076"/>
        <pc:sldMkLst>
          <pc:docMk/>
          <pc:sldMk cId="3690668797" sldId="290"/>
        </pc:sldMkLst>
        <pc:picChg chg="add mod">
          <ac:chgData name="Lorena Martinez" userId="b20472c4-280f-4be7-a659-2fd307be91b3" providerId="ADAL" clId="{4D948B65-06F4-4696-9416-5B916D05720D}" dt="2022-05-12T17:55:00.823" v="165"/>
          <ac:picMkLst>
            <pc:docMk/>
            <pc:sldMk cId="3690668797" sldId="290"/>
            <ac:picMk id="2" creationId="{13D8897F-DB86-8073-5704-E37E66A4D4A1}"/>
          </ac:picMkLst>
        </pc:picChg>
        <pc:picChg chg="add mod">
          <ac:chgData name="Lorena Martinez" userId="b20472c4-280f-4be7-a659-2fd307be91b3" providerId="ADAL" clId="{4D948B65-06F4-4696-9416-5B916D05720D}" dt="2022-05-12T17:55:25.629" v="170" actId="1076"/>
          <ac:picMkLst>
            <pc:docMk/>
            <pc:sldMk cId="3690668797" sldId="290"/>
            <ac:picMk id="4" creationId="{8A931F81-6CC0-016E-85A7-F44098D0EA87}"/>
          </ac:picMkLst>
        </pc:picChg>
      </pc:sldChg>
      <pc:sldChg chg="addSp modSp new mod">
        <pc:chgData name="Lorena Martinez" userId="b20472c4-280f-4be7-a659-2fd307be91b3" providerId="ADAL" clId="{4D948B65-06F4-4696-9416-5B916D05720D}" dt="2022-05-12T17:56:20.164" v="182" actId="1076"/>
        <pc:sldMkLst>
          <pc:docMk/>
          <pc:sldMk cId="1157639862" sldId="291"/>
        </pc:sldMkLst>
        <pc:spChg chg="add mod">
          <ac:chgData name="Lorena Martinez" userId="b20472c4-280f-4be7-a659-2fd307be91b3" providerId="ADAL" clId="{4D948B65-06F4-4696-9416-5B916D05720D}" dt="2022-05-12T17:55:51.114" v="173"/>
          <ac:spMkLst>
            <pc:docMk/>
            <pc:sldMk cId="1157639862" sldId="291"/>
            <ac:spMk id="3" creationId="{BB1B348C-14EF-B6F7-919D-39FCA6312A97}"/>
          </ac:spMkLst>
        </pc:spChg>
        <pc:picChg chg="add mod">
          <ac:chgData name="Lorena Martinez" userId="b20472c4-280f-4be7-a659-2fd307be91b3" providerId="ADAL" clId="{4D948B65-06F4-4696-9416-5B916D05720D}" dt="2022-05-12T17:55:43.930" v="172"/>
          <ac:picMkLst>
            <pc:docMk/>
            <pc:sldMk cId="1157639862" sldId="291"/>
            <ac:picMk id="2" creationId="{5ACA4ED8-C6F2-0CE2-4B16-F5DBFE1F4512}"/>
          </ac:picMkLst>
        </pc:picChg>
        <pc:picChg chg="add mod">
          <ac:chgData name="Lorena Martinez" userId="b20472c4-280f-4be7-a659-2fd307be91b3" providerId="ADAL" clId="{4D948B65-06F4-4696-9416-5B916D05720D}" dt="2022-05-12T17:56:20.164" v="182" actId="1076"/>
          <ac:picMkLst>
            <pc:docMk/>
            <pc:sldMk cId="1157639862" sldId="291"/>
            <ac:picMk id="5" creationId="{96ACB174-B356-BEC1-44E1-6B9A79EB8EA7}"/>
          </ac:picMkLst>
        </pc:picChg>
      </pc:sldChg>
      <pc:sldChg chg="addSp delSp modSp new mod ord delAnim modAnim">
        <pc:chgData name="Lorena Martinez" userId="b20472c4-280f-4be7-a659-2fd307be91b3" providerId="ADAL" clId="{4D948B65-06F4-4696-9416-5B916D05720D}" dt="2022-05-12T18:24:21.112" v="289"/>
        <pc:sldMkLst>
          <pc:docMk/>
          <pc:sldMk cId="2479005192" sldId="292"/>
        </pc:sldMkLst>
        <pc:spChg chg="add del mod">
          <ac:chgData name="Lorena Martinez" userId="b20472c4-280f-4be7-a659-2fd307be91b3" providerId="ADAL" clId="{4D948B65-06F4-4696-9416-5B916D05720D}" dt="2022-05-12T17:58:21.640" v="190" actId="478"/>
          <ac:spMkLst>
            <pc:docMk/>
            <pc:sldMk cId="2479005192" sldId="292"/>
            <ac:spMk id="3" creationId="{61EFC224-1B1E-6AE2-A086-AEA6DD4EF4E1}"/>
          </ac:spMkLst>
        </pc:spChg>
        <pc:picChg chg="add mod">
          <ac:chgData name="Lorena Martinez" userId="b20472c4-280f-4be7-a659-2fd307be91b3" providerId="ADAL" clId="{4D948B65-06F4-4696-9416-5B916D05720D}" dt="2022-05-12T17:57:59.458" v="184"/>
          <ac:picMkLst>
            <pc:docMk/>
            <pc:sldMk cId="2479005192" sldId="292"/>
            <ac:picMk id="2" creationId="{4A9DEFC6-A343-D886-D294-4E79FA48501C}"/>
          </ac:picMkLst>
        </pc:picChg>
        <pc:picChg chg="add mod">
          <ac:chgData name="Lorena Martinez" userId="b20472c4-280f-4be7-a659-2fd307be91b3" providerId="ADAL" clId="{4D948B65-06F4-4696-9416-5B916D05720D}" dt="2022-05-12T17:58:25.621" v="192" actId="1076"/>
          <ac:picMkLst>
            <pc:docMk/>
            <pc:sldMk cId="2479005192" sldId="292"/>
            <ac:picMk id="5" creationId="{7AC72BA9-725D-D91B-84B1-E45192C8DCA9}"/>
          </ac:picMkLst>
        </pc:picChg>
      </pc:sldChg>
      <pc:sldChg chg="addSp modSp new del mod">
        <pc:chgData name="Lorena Martinez" userId="b20472c4-280f-4be7-a659-2fd307be91b3" providerId="ADAL" clId="{4D948B65-06F4-4696-9416-5B916D05720D}" dt="2022-05-12T17:59:39.484" v="200" actId="2696"/>
        <pc:sldMkLst>
          <pc:docMk/>
          <pc:sldMk cId="2348068432" sldId="293"/>
        </pc:sldMkLst>
        <pc:picChg chg="add mod">
          <ac:chgData name="Lorena Martinez" userId="b20472c4-280f-4be7-a659-2fd307be91b3" providerId="ADAL" clId="{4D948B65-06F4-4696-9416-5B916D05720D}" dt="2022-05-12T17:59:11.064" v="194"/>
          <ac:picMkLst>
            <pc:docMk/>
            <pc:sldMk cId="2348068432" sldId="293"/>
            <ac:picMk id="2" creationId="{1F268485-3C69-0F1A-FA50-288933850829}"/>
          </ac:picMkLst>
        </pc:picChg>
        <pc:picChg chg="add mod">
          <ac:chgData name="Lorena Martinez" userId="b20472c4-280f-4be7-a659-2fd307be91b3" providerId="ADAL" clId="{4D948B65-06F4-4696-9416-5B916D05720D}" dt="2022-05-12T17:59:31.216" v="199" actId="1076"/>
          <ac:picMkLst>
            <pc:docMk/>
            <pc:sldMk cId="2348068432" sldId="293"/>
            <ac:picMk id="4" creationId="{2B0221DF-BC11-F496-4C4E-402CB546D8DA}"/>
          </ac:picMkLst>
        </pc:picChg>
      </pc:sldChg>
      <pc:sldChg chg="add ord">
        <pc:chgData name="Lorena Martinez" userId="b20472c4-280f-4be7-a659-2fd307be91b3" providerId="ADAL" clId="{4D948B65-06F4-4696-9416-5B916D05720D}" dt="2022-05-12T18:00:51.860" v="203"/>
        <pc:sldMkLst>
          <pc:docMk/>
          <pc:sldMk cId="4150162518" sldId="293"/>
        </pc:sldMkLst>
      </pc:sldChg>
      <pc:sldChg chg="addSp modSp new del mod">
        <pc:chgData name="Lorena Martinez" userId="b20472c4-280f-4be7-a659-2fd307be91b3" providerId="ADAL" clId="{4D948B65-06F4-4696-9416-5B916D05720D}" dt="2022-05-12T18:07:58.115" v="211" actId="2696"/>
        <pc:sldMkLst>
          <pc:docMk/>
          <pc:sldMk cId="94528634" sldId="294"/>
        </pc:sldMkLst>
        <pc:picChg chg="add mod">
          <ac:chgData name="Lorena Martinez" userId="b20472c4-280f-4be7-a659-2fd307be91b3" providerId="ADAL" clId="{4D948B65-06F4-4696-9416-5B916D05720D}" dt="2022-05-12T18:07:13.513" v="205"/>
          <ac:picMkLst>
            <pc:docMk/>
            <pc:sldMk cId="94528634" sldId="294"/>
            <ac:picMk id="2" creationId="{BC3D7A0D-455E-45DA-7956-9B0B67B47365}"/>
          </ac:picMkLst>
        </pc:picChg>
        <pc:picChg chg="add mod">
          <ac:chgData name="Lorena Martinez" userId="b20472c4-280f-4be7-a659-2fd307be91b3" providerId="ADAL" clId="{4D948B65-06F4-4696-9416-5B916D05720D}" dt="2022-05-12T18:07:29.453" v="210" actId="1076"/>
          <ac:picMkLst>
            <pc:docMk/>
            <pc:sldMk cId="94528634" sldId="294"/>
            <ac:picMk id="4" creationId="{8164C288-E0E9-CBB1-9FCE-22D728494277}"/>
          </ac:picMkLst>
        </pc:picChg>
      </pc:sldChg>
      <pc:sldChg chg="add">
        <pc:chgData name="Lorena Martinez" userId="b20472c4-280f-4be7-a659-2fd307be91b3" providerId="ADAL" clId="{4D948B65-06F4-4696-9416-5B916D05720D}" dt="2022-05-12T18:08:05.063" v="212"/>
        <pc:sldMkLst>
          <pc:docMk/>
          <pc:sldMk cId="4033630284" sldId="294"/>
        </pc:sldMkLst>
      </pc:sldChg>
      <pc:sldChg chg="addSp delSp modSp new mod">
        <pc:chgData name="Lorena Martinez" userId="b20472c4-280f-4be7-a659-2fd307be91b3" providerId="ADAL" clId="{4D948B65-06F4-4696-9416-5B916D05720D}" dt="2022-05-12T18:22:46.186" v="287" actId="20577"/>
        <pc:sldMkLst>
          <pc:docMk/>
          <pc:sldMk cId="3925457769" sldId="295"/>
        </pc:sldMkLst>
        <pc:spChg chg="add mod">
          <ac:chgData name="Lorena Martinez" userId="b20472c4-280f-4be7-a659-2fd307be91b3" providerId="ADAL" clId="{4D948B65-06F4-4696-9416-5B916D05720D}" dt="2022-05-12T18:22:46.186" v="287" actId="20577"/>
          <ac:spMkLst>
            <pc:docMk/>
            <pc:sldMk cId="3925457769" sldId="295"/>
            <ac:spMk id="6" creationId="{62146F1E-933D-11D2-9735-2402D0D9ED51}"/>
          </ac:spMkLst>
        </pc:spChg>
        <pc:picChg chg="add mod">
          <ac:chgData name="Lorena Martinez" userId="b20472c4-280f-4be7-a659-2fd307be91b3" providerId="ADAL" clId="{4D948B65-06F4-4696-9416-5B916D05720D}" dt="2022-05-12T18:21:09.041" v="226"/>
          <ac:picMkLst>
            <pc:docMk/>
            <pc:sldMk cId="3925457769" sldId="295"/>
            <ac:picMk id="2" creationId="{CC13CA04-1F5D-BEC1-5948-09E75B3A8906}"/>
          </ac:picMkLst>
        </pc:picChg>
        <pc:picChg chg="add mod modCrop">
          <ac:chgData name="Lorena Martinez" userId="b20472c4-280f-4be7-a659-2fd307be91b3" providerId="ADAL" clId="{4D948B65-06F4-4696-9416-5B916D05720D}" dt="2022-05-12T18:22:22.208" v="237" actId="1076"/>
          <ac:picMkLst>
            <pc:docMk/>
            <pc:sldMk cId="3925457769" sldId="295"/>
            <ac:picMk id="4" creationId="{C3A70C29-71DD-E567-0305-5E8836757C69}"/>
          </ac:picMkLst>
        </pc:picChg>
        <pc:picChg chg="add del mod">
          <ac:chgData name="Lorena Martinez" userId="b20472c4-280f-4be7-a659-2fd307be91b3" providerId="ADAL" clId="{4D948B65-06F4-4696-9416-5B916D05720D}" dt="2022-05-12T18:22:29.098" v="239" actId="478"/>
          <ac:picMkLst>
            <pc:docMk/>
            <pc:sldMk cId="3925457769" sldId="295"/>
            <ac:picMk id="5" creationId="{D2B55315-5FD8-CE03-B155-7C09F6FF1C0B}"/>
          </ac:picMkLst>
        </pc:picChg>
      </pc:sldChg>
      <pc:sldChg chg="addSp modSp new mod modAnim">
        <pc:chgData name="Lorena Martinez" userId="b20472c4-280f-4be7-a659-2fd307be91b3" providerId="ADAL" clId="{4D948B65-06F4-4696-9416-5B916D05720D}" dt="2022-05-12T18:29:11.764" v="294" actId="1076"/>
        <pc:sldMkLst>
          <pc:docMk/>
          <pc:sldMk cId="4054002854" sldId="296"/>
        </pc:sldMkLst>
        <pc:picChg chg="add mod">
          <ac:chgData name="Lorena Martinez" userId="b20472c4-280f-4be7-a659-2fd307be91b3" providerId="ADAL" clId="{4D948B65-06F4-4696-9416-5B916D05720D}" dt="2022-05-12T18:27:22.904" v="291"/>
          <ac:picMkLst>
            <pc:docMk/>
            <pc:sldMk cId="4054002854" sldId="296"/>
            <ac:picMk id="2" creationId="{301912C1-ED3E-C718-AF20-216429B2EC6B}"/>
          </ac:picMkLst>
        </pc:picChg>
        <pc:picChg chg="add mod">
          <ac:chgData name="Lorena Martinez" userId="b20472c4-280f-4be7-a659-2fd307be91b3" providerId="ADAL" clId="{4D948B65-06F4-4696-9416-5B916D05720D}" dt="2022-05-12T18:29:11.764" v="294" actId="1076"/>
          <ac:picMkLst>
            <pc:docMk/>
            <pc:sldMk cId="4054002854" sldId="296"/>
            <ac:picMk id="3" creationId="{E5DE83C6-91A7-D341-5F0B-A6F81026CF0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338388" cy="165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057525" y="0"/>
            <a:ext cx="2338388" cy="165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BEA47-9F39-4E2B-92DF-BE716A689E2E}" type="datetimeFigureOut">
              <a:rPr lang="es-PA" smtClean="0"/>
              <a:t>05/26/2022</a:t>
            </a:fld>
            <a:endParaRPr lang="es-PA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789113" y="411163"/>
            <a:ext cx="1819275" cy="1106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A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539750" y="1579563"/>
            <a:ext cx="4318000" cy="1293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3117850"/>
            <a:ext cx="2338388" cy="165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057525" y="3117850"/>
            <a:ext cx="2338388" cy="165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6E61AD-2FD4-4331-A4C3-3DBAE77DD122}" type="slidenum">
              <a:rPr lang="es-PA" smtClean="0"/>
              <a:t>‹#›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207210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E61AD-2FD4-4331-A4C3-3DBAE77DD122}" type="slidenum">
              <a:rPr lang="es-PA" smtClean="0"/>
              <a:t>2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926625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E61AD-2FD4-4331-A4C3-3DBAE77DD122}" type="slidenum">
              <a:rPr lang="es-PA" smtClean="0"/>
              <a:t>15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057350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E61AD-2FD4-4331-A4C3-3DBAE77DD122}" type="slidenum">
              <a:rPr lang="es-PA" smtClean="0"/>
              <a:t>23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769974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E61AD-2FD4-4331-A4C3-3DBAE77DD122}" type="slidenum">
              <a:rPr lang="es-PA" smtClean="0"/>
              <a:t>32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265020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E61AD-2FD4-4331-A4C3-3DBAE77DD122}" type="slidenum">
              <a:rPr lang="es-PA" smtClean="0"/>
              <a:t>40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308113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E61AD-2FD4-4331-A4C3-3DBAE77DD122}" type="slidenum">
              <a:rPr lang="es-PA" smtClean="0"/>
              <a:t>42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1559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05288" y="1017714"/>
            <a:ext cx="4593272" cy="6894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10577" y="1838452"/>
            <a:ext cx="3782695" cy="8207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70192" y="755078"/>
            <a:ext cx="2350674" cy="21667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782982" y="755078"/>
            <a:ext cx="2350674" cy="21667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AAFF60-B5A6-9EB1-3491-645196FA1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88" y="862829"/>
            <a:ext cx="4048125" cy="817403"/>
          </a:xfrm>
        </p:spPr>
        <p:txBody>
          <a:bodyPr anchor="b"/>
          <a:lstStyle>
            <a:lvl1pPr algn="ctr">
              <a:defRPr sz="2656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8FE480D-F118-1C9E-742E-4638A74575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88" y="1724309"/>
            <a:ext cx="4048125" cy="163443"/>
          </a:xfrm>
        </p:spPr>
        <p:txBody>
          <a:bodyPr/>
          <a:lstStyle>
            <a:lvl1pPr marL="0" indent="0" algn="ctr">
              <a:buNone/>
              <a:defRPr sz="1062"/>
            </a:lvl1pPr>
            <a:lvl2pPr marL="202402" indent="0" algn="ctr">
              <a:buNone/>
              <a:defRPr sz="885"/>
            </a:lvl2pPr>
            <a:lvl3pPr marL="404805" indent="0" algn="ctr">
              <a:buNone/>
              <a:defRPr sz="797"/>
            </a:lvl3pPr>
            <a:lvl4pPr marL="607207" indent="0" algn="ctr">
              <a:buNone/>
              <a:defRPr sz="708"/>
            </a:lvl4pPr>
            <a:lvl5pPr marL="809610" indent="0" algn="ctr">
              <a:buNone/>
              <a:defRPr sz="708"/>
            </a:lvl5pPr>
            <a:lvl6pPr marL="1012012" indent="0" algn="ctr">
              <a:buNone/>
              <a:defRPr sz="708"/>
            </a:lvl6pPr>
            <a:lvl7pPr marL="1214415" indent="0" algn="ctr">
              <a:buNone/>
              <a:defRPr sz="708"/>
            </a:lvl7pPr>
            <a:lvl8pPr marL="1416817" indent="0" algn="ctr">
              <a:buNone/>
              <a:defRPr sz="708"/>
            </a:lvl8pPr>
            <a:lvl9pPr marL="1619220" indent="0" algn="ctr">
              <a:buNone/>
              <a:defRPr sz="708"/>
            </a:lvl9pPr>
          </a:lstStyle>
          <a:p>
            <a:r>
              <a:rPr lang="es-ES"/>
              <a:t>Haga clic para modificar el estilo de subtítulo del patrón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7D3552-5263-EF67-2AF3-6CBEFB056F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0192" y="3053143"/>
            <a:ext cx="1242885" cy="276999"/>
          </a:xfrm>
        </p:spPr>
        <p:txBody>
          <a:bodyPr/>
          <a:lstStyle/>
          <a:p>
            <a:fld id="{77841BDF-310D-4C73-AF41-A0362AC05F9E}" type="datetimeFigureOut">
              <a:rPr lang="es-PA" smtClean="0"/>
              <a:t>05/26/2022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08646E-A3DB-ABC6-91D6-B1907F23B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37309" y="3053143"/>
            <a:ext cx="1729232" cy="276999"/>
          </a:xfrm>
        </p:spPr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69C45EE-704B-0F94-224E-AFEF1EB4C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890772" y="3053143"/>
            <a:ext cx="1242885" cy="276999"/>
          </a:xfrm>
        </p:spPr>
        <p:txBody>
          <a:bodyPr/>
          <a:lstStyle/>
          <a:p>
            <a:fld id="{DDD29B29-D9DB-4091-A0B3-EAF20B2B9128}" type="slidenum">
              <a:rPr lang="es-PA" smtClean="0"/>
              <a:t>‹#›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855385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0192" y="131318"/>
            <a:ext cx="4863465" cy="5252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0192" y="755078"/>
            <a:ext cx="4863465" cy="21667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837309" y="3053143"/>
            <a:ext cx="1729232" cy="1641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70192" y="3053143"/>
            <a:ext cx="1242885" cy="1641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890772" y="3053143"/>
            <a:ext cx="1242885" cy="1641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7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8.jpeg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jpe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57.png"/><Relationship Id="rId4" Type="http://schemas.openxmlformats.org/officeDocument/2006/relationships/notesSlide" Target="../notesSlides/notesSlide5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9.jpeg"/><Relationship Id="rId4" Type="http://schemas.microsoft.com/office/2007/relationships/hdphoto" Target="../media/hdphoto1.wdp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-works-int.com/new-site/wp-content/uploads/2013/08/Accident-9.jpg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-works-int.com/new-site/wp-content/uploads/2013/08/Accident-3.jpg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-works-int.com/new-site/wp-content/uploads/2013/08/Accident-1.jpg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2E7D756-8A22-48C5-B8FC-EDED79FC95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1889090-F5B8-4E61-84C9-E96DA88EE9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309" b="93688" l="1946" r="97622">
                        <a14:foregroundMark x1="2486" y1="20266" x2="3892" y2="38538"/>
                        <a14:foregroundMark x1="3459" y1="13621" x2="28865" y2="8638"/>
                        <a14:foregroundMark x1="28865" y1="8638" x2="42162" y2="8638"/>
                        <a14:foregroundMark x1="13622" y1="7309" x2="12432" y2="8306"/>
                        <a14:foregroundMark x1="4865" y1="36877" x2="4000" y2="63787"/>
                        <a14:foregroundMark x1="3027" y1="79402" x2="3027" y2="76412"/>
                        <a14:foregroundMark x1="6378" y1="91030" x2="9838" y2="90033"/>
                        <a14:foregroundMark x1="13622" y1="92359" x2="19135" y2="90033"/>
                        <a14:foregroundMark x1="31027" y1="89701" x2="37081" y2="88372"/>
                        <a14:foregroundMark x1="19351" y1="65781" x2="29622" y2="48837"/>
                        <a14:foregroundMark x1="29622" y1="48837" x2="54919" y2="61794"/>
                        <a14:foregroundMark x1="21730" y1="91030" x2="34270" y2="91362"/>
                        <a14:foregroundMark x1="34270" y1="91362" x2="68324" y2="79402"/>
                        <a14:foregroundMark x1="60865" y1="92359" x2="66378" y2="92027"/>
                        <a14:foregroundMark x1="81514" y1="89037" x2="87459" y2="88372"/>
                        <a14:foregroundMark x1="85514" y1="54817" x2="63892" y2="43854"/>
                        <a14:foregroundMark x1="29081" y1="20266" x2="66270" y2="17608"/>
                        <a14:foregroundMark x1="66270" y1="17608" x2="74270" y2="17608"/>
                        <a14:foregroundMark x1="44757" y1="8306" x2="48541" y2="11296"/>
                        <a14:foregroundMark x1="71892" y1="7973" x2="75027" y2="9635"/>
                        <a14:foregroundMark x1="82919" y1="10299" x2="89189" y2="12292"/>
                        <a14:foregroundMark x1="93730" y1="10299" x2="96541" y2="36213"/>
                        <a14:foregroundMark x1="96541" y1="36213" x2="94811" y2="70432"/>
                        <a14:foregroundMark x1="94811" y1="70432" x2="92865" y2="73422"/>
                        <a14:foregroundMark x1="88324" y1="29900" x2="78595" y2="29236"/>
                        <a14:foregroundMark x1="78595" y1="29236" x2="63351" y2="44186"/>
                        <a14:foregroundMark x1="63351" y1="44186" x2="30486" y2="43854"/>
                        <a14:foregroundMark x1="30486" y1="43854" x2="10270" y2="24917"/>
                        <a14:foregroundMark x1="10270" y1="24917" x2="9081" y2="80066"/>
                        <a14:foregroundMark x1="6162" y1="24917" x2="10486" y2="44518"/>
                        <a14:foregroundMark x1="4000" y1="16611" x2="11676" y2="39535"/>
                        <a14:foregroundMark x1="11676" y1="39535" x2="4865" y2="69767"/>
                        <a14:foregroundMark x1="4865" y1="69767" x2="13622" y2="76412"/>
                        <a14:foregroundMark x1="13622" y1="76412" x2="14595" y2="67774"/>
                        <a14:foregroundMark x1="7459" y1="82392" x2="15351" y2="81063"/>
                        <a14:foregroundMark x1="37622" y1="85050" x2="75135" y2="91694"/>
                        <a14:foregroundMark x1="75135" y1="91694" x2="86811" y2="89369"/>
                        <a14:foregroundMark x1="55784" y1="91030" x2="52108" y2="91030"/>
                        <a14:foregroundMark x1="50486" y1="10963" x2="58162" y2="12625"/>
                        <a14:foregroundMark x1="44865" y1="91362" x2="48649" y2="92027"/>
                        <a14:foregroundMark x1="62811" y1="7973" x2="67892" y2="10963"/>
                        <a14:foregroundMark x1="77297" y1="8638" x2="81189" y2="9302"/>
                        <a14:foregroundMark x1="87676" y1="8970" x2="96541" y2="20930"/>
                        <a14:foregroundMark x1="96541" y1="20930" x2="96757" y2="33555"/>
                        <a14:foregroundMark x1="96865" y1="14286" x2="95459" y2="10631"/>
                        <a14:foregroundMark x1="97622" y1="52824" x2="96757" y2="74419"/>
                        <a14:foregroundMark x1="89405" y1="93688" x2="96973" y2="75415"/>
                        <a14:foregroundMark x1="96973" y1="75415" x2="96973" y2="75083"/>
                        <a14:foregroundMark x1="95351" y1="86047" x2="96216" y2="86379"/>
                        <a14:foregroundMark x1="60649" y1="8306" x2="58054" y2="8306"/>
                        <a14:foregroundMark x1="46703" y1="46844" x2="63351" y2="39867"/>
                        <a14:foregroundMark x1="63351" y1="39867" x2="74270" y2="44850"/>
                        <a14:foregroundMark x1="74270" y1="44850" x2="75676" y2="637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49375" y="404169"/>
            <a:ext cx="2698750" cy="878188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4C6EC8E5-1F20-490D-8E38-3A6795A0C994}"/>
              </a:ext>
            </a:extLst>
          </p:cNvPr>
          <p:cNvSpPr/>
          <p:nvPr/>
        </p:nvSpPr>
        <p:spPr>
          <a:xfrm>
            <a:off x="831850" y="1470389"/>
            <a:ext cx="3733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PANAMÁ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9EC59B7-2552-4872-81A9-18E07EED9CC9}"/>
              </a:ext>
            </a:extLst>
          </p:cNvPr>
          <p:cNvSpPr/>
          <p:nvPr/>
        </p:nvSpPr>
        <p:spPr>
          <a:xfrm>
            <a:off x="488950" y="2450532"/>
            <a:ext cx="467995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cap="none" spc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Agentes de Carga Internacional</a:t>
            </a:r>
          </a:p>
        </p:txBody>
      </p:sp>
      <p:pic>
        <p:nvPicPr>
          <p:cNvPr id="1028" name="Picture 4" descr="Abstract panama flag: vectores, imágenes y arte vectorial de stock |  Shutterstock">
            <a:extLst>
              <a:ext uri="{FF2B5EF4-FFF2-40B4-BE49-F238E27FC236}">
                <a16:creationId xmlns:a16="http://schemas.microsoft.com/office/drawing/2014/main" id="{BB8FAF0F-BCFB-4016-8247-A9FF93068F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3"/>
          <a:stretch/>
        </p:blipFill>
        <p:spPr bwMode="auto">
          <a:xfrm>
            <a:off x="4336202" y="245307"/>
            <a:ext cx="773220" cy="75204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1">
            <a:extLst>
              <a:ext uri="{FF2B5EF4-FFF2-40B4-BE49-F238E27FC236}">
                <a16:creationId xmlns:a16="http://schemas.microsoft.com/office/drawing/2014/main" id="{DC41BAA8-1CD3-03A4-0D7B-E4B5C6763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90372" cy="32829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r="2199" b="27854"/>
          <a:stretch/>
        </p:blipFill>
        <p:spPr>
          <a:xfrm>
            <a:off x="0" y="123428"/>
            <a:ext cx="5397500" cy="303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54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1">
            <a:extLst>
              <a:ext uri="{FF2B5EF4-FFF2-40B4-BE49-F238E27FC236}">
                <a16:creationId xmlns:a16="http://schemas.microsoft.com/office/drawing/2014/main" id="{A313A8DA-FBEC-23EE-BA3F-07A419B8D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90372" cy="32829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7B2CE1C-1A6C-B7CB-CEB1-E93230E956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88" y="1271530"/>
            <a:ext cx="4048125" cy="408702"/>
          </a:xfrm>
        </p:spPr>
        <p:txBody>
          <a:bodyPr/>
          <a:lstStyle/>
          <a:p>
            <a:endParaRPr lang="es-PA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749B5BC-74C2-CF09-1256-1B56B6B7B8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A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BB34BFC-F79B-1B67-6BC1-5D3E33CEE3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74" y="241758"/>
            <a:ext cx="4066953" cy="282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110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9D8DB9-833A-274F-559F-D194C0A11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" y="0"/>
            <a:ext cx="5384281" cy="3282950"/>
          </a:xfrm>
          <a:prstGeom prst="rect">
            <a:avLst/>
          </a:prstGeom>
        </p:spPr>
      </p:pic>
      <p:sp>
        <p:nvSpPr>
          <p:cNvPr id="4" name="CuadroTexto 4">
            <a:extLst>
              <a:ext uri="{FF2B5EF4-FFF2-40B4-BE49-F238E27FC236}">
                <a16:creationId xmlns:a16="http://schemas.microsoft.com/office/drawing/2014/main" id="{829E8A58-BB91-9A0A-E859-5185F26861E1}"/>
              </a:ext>
            </a:extLst>
          </p:cNvPr>
          <p:cNvSpPr txBox="1"/>
          <p:nvPr/>
        </p:nvSpPr>
        <p:spPr>
          <a:xfrm>
            <a:off x="158740" y="1018225"/>
            <a:ext cx="2073415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5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Tipos de Low </a:t>
            </a:r>
            <a:r>
              <a:rPr lang="es-ES" sz="2500" b="1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boy</a:t>
            </a:r>
            <a:r>
              <a:rPr lang="es-ES" sz="25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 y Flat </a:t>
            </a:r>
            <a:r>
              <a:rPr lang="es-ES" sz="2500" b="1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Bed</a:t>
            </a:r>
            <a:endParaRPr lang="es-ES" sz="25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E95898EC-8049-D4FA-CE1E-C3FC0E4C2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400" y="118555"/>
            <a:ext cx="2475845" cy="304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63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169992-9760-A0A1-FA02-7E5E9DDDB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4" y="0"/>
            <a:ext cx="5378191" cy="32829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A6745E3-2D4D-C3E2-A9EF-68A8F0C58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70" y="540878"/>
            <a:ext cx="4903558" cy="2647921"/>
          </a:xfrm>
          <a:prstGeom prst="rect">
            <a:avLst/>
          </a:prstGeom>
        </p:spPr>
      </p:pic>
      <p:sp>
        <p:nvSpPr>
          <p:cNvPr id="4" name="CuadroTexto 4">
            <a:extLst>
              <a:ext uri="{FF2B5EF4-FFF2-40B4-BE49-F238E27FC236}">
                <a16:creationId xmlns:a16="http://schemas.microsoft.com/office/drawing/2014/main" id="{E2084ED5-E3A8-CC2A-942F-791856342FDE}"/>
              </a:ext>
            </a:extLst>
          </p:cNvPr>
          <p:cNvSpPr txBox="1"/>
          <p:nvPr/>
        </p:nvSpPr>
        <p:spPr>
          <a:xfrm>
            <a:off x="1596651" y="63824"/>
            <a:ext cx="207341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5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Modular</a:t>
            </a:r>
            <a:endParaRPr lang="es-ES" sz="25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67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F00457-56B7-5A16-1576-AD5499026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8" y="0"/>
            <a:ext cx="5384281" cy="3282950"/>
          </a:xfrm>
          <a:prstGeom prst="rect">
            <a:avLst/>
          </a:prstGeom>
        </p:spPr>
      </p:pic>
      <p:pic>
        <p:nvPicPr>
          <p:cNvPr id="4" name="Picture 2" descr="Telehandler JLG 9,000 LBS | Power Gen S.A. | Panamá">
            <a:extLst>
              <a:ext uri="{FF2B5EF4-FFF2-40B4-BE49-F238E27FC236}">
                <a16:creationId xmlns:a16="http://schemas.microsoft.com/office/drawing/2014/main" id="{7E0C64D1-F103-3980-BCB9-B9519FD5A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52" y="927182"/>
            <a:ext cx="2251192" cy="190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ebo cambiar e invertir en un nuevo montacargas?">
            <a:extLst>
              <a:ext uri="{FF2B5EF4-FFF2-40B4-BE49-F238E27FC236}">
                <a16:creationId xmlns:a16="http://schemas.microsoft.com/office/drawing/2014/main" id="{1429C447-E087-E0D5-72FE-B3BA4D1DC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810" y="927182"/>
            <a:ext cx="2666204" cy="190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4">
            <a:extLst>
              <a:ext uri="{FF2B5EF4-FFF2-40B4-BE49-F238E27FC236}">
                <a16:creationId xmlns:a16="http://schemas.microsoft.com/office/drawing/2014/main" id="{8020D1AC-A63F-4F96-0663-09FE59FC538A}"/>
              </a:ext>
            </a:extLst>
          </p:cNvPr>
          <p:cNvSpPr txBox="1"/>
          <p:nvPr/>
        </p:nvSpPr>
        <p:spPr>
          <a:xfrm>
            <a:off x="600310" y="65408"/>
            <a:ext cx="419687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500" b="1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Telehandler</a:t>
            </a:r>
            <a:r>
              <a:rPr lang="es-ES" sz="25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 y Montacargas o </a:t>
            </a:r>
            <a:r>
              <a:rPr lang="es-ES" sz="2500" b="1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Forklift</a:t>
            </a:r>
            <a:endParaRPr lang="es-ES" sz="25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43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7DF3DC-80E2-868F-1BF0-39C0D2855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4" y="0"/>
            <a:ext cx="5378191" cy="32829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9BD603-526A-9635-D4B2-8BE13010E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9573"/>
            <a:ext cx="5397500" cy="312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914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744D79F-D233-65E3-957D-7798ADA1C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4" y="0"/>
            <a:ext cx="5378191" cy="3282950"/>
          </a:xfrm>
          <a:prstGeom prst="rect">
            <a:avLst/>
          </a:prstGeom>
        </p:spPr>
      </p:pic>
      <p:pic>
        <p:nvPicPr>
          <p:cNvPr id="4" name="Picture 2" descr="Qué es una grúa? y Tipos de grúas - Grúas América">
            <a:extLst>
              <a:ext uri="{FF2B5EF4-FFF2-40B4-BE49-F238E27FC236}">
                <a16:creationId xmlns:a16="http://schemas.microsoft.com/office/drawing/2014/main" id="{B5EA1CAC-5A85-94B5-0F1A-80C26BA46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60" y="193216"/>
            <a:ext cx="5126579" cy="289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680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6984233-3B49-4265-99D0-64CA7AF024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2B4C0A1-9829-46B9-8020-ACFAD2115C8D}"/>
              </a:ext>
            </a:extLst>
          </p:cNvPr>
          <p:cNvSpPr/>
          <p:nvPr/>
        </p:nvSpPr>
        <p:spPr>
          <a:xfrm>
            <a:off x="336550" y="574675"/>
            <a:ext cx="47244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EXPERIENCIA</a:t>
            </a:r>
          </a:p>
          <a:p>
            <a:pPr algn="ctr"/>
            <a:r>
              <a:rPr lang="es-ES" sz="40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PROYECTOS</a:t>
            </a:r>
            <a:endParaRPr lang="es-ES" sz="40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ES" sz="40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UP CARGO</a:t>
            </a:r>
            <a:endParaRPr lang="es-ES" sz="40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  <a:p>
            <a:pPr algn="ctr"/>
            <a:endParaRPr lang="es-ES" sz="40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3D9486B-3F6A-4C6B-BAF2-8052D782D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" y="0"/>
            <a:ext cx="5390372" cy="328295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7AF1BE0-A64A-4BA7-9A39-A9862920EA2B}"/>
              </a:ext>
            </a:extLst>
          </p:cNvPr>
          <p:cNvSpPr txBox="1"/>
          <p:nvPr/>
        </p:nvSpPr>
        <p:spPr>
          <a:xfrm>
            <a:off x="1022350" y="1031875"/>
            <a:ext cx="3276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Amasis MT Pro Black" panose="02040A04050005020304" pitchFamily="18" charset="0"/>
              </a:rPr>
              <a:t>PROYECTO </a:t>
            </a:r>
            <a:r>
              <a:rPr lang="es-ES" sz="2400" b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latin typeface="Amasis MT Pro Black" panose="02040A04050005020304" pitchFamily="18" charset="0"/>
              </a:rPr>
              <a:t>TERMOELECTRICA  JINRO</a:t>
            </a:r>
            <a:r>
              <a:rPr kumimoji="0" lang="es-ES" sz="2400" b="1" i="0" u="none" strike="noStrike" kern="0" cap="none" spc="0" normalizeH="0" baseline="0" noProof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Amasis MT Pro Black" panose="02040A04050005020304" pitchFamily="18" charset="0"/>
              </a:rPr>
              <a:t> FEB-2022</a:t>
            </a:r>
          </a:p>
        </p:txBody>
      </p:sp>
    </p:spTree>
    <p:extLst>
      <p:ext uri="{BB962C8B-B14F-4D97-AF65-F5344CB8AC3E}">
        <p14:creationId xmlns:p14="http://schemas.microsoft.com/office/powerpoint/2010/main" val="924895541"/>
      </p:ext>
    </p:extLst>
  </p:cSld>
  <p:clrMapOvr>
    <a:masterClrMapping/>
  </p:clrMapOvr>
  <p:transition spd="slow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854FDBD8-DC19-413D-93AD-2735DDCD3E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D14BC8F-ED74-4666-BDD3-BEB57F6FBB3E}"/>
              </a:ext>
            </a:extLst>
          </p:cNvPr>
          <p:cNvSpPr txBox="1"/>
          <p:nvPr/>
        </p:nvSpPr>
        <p:spPr>
          <a:xfrm>
            <a:off x="793750" y="193675"/>
            <a:ext cx="3733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PROYECTO JINRO ENE-2022</a:t>
            </a:r>
            <a:endParaRPr lang="es-ES" sz="18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A41CB1-FDEF-45C7-8815-60E97BA2A9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272" y="650875"/>
            <a:ext cx="4910956" cy="236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1094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6984233-3B49-4265-99D0-64CA7AF024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2B4C0A1-9829-46B9-8020-ACFAD2115C8D}"/>
              </a:ext>
            </a:extLst>
          </p:cNvPr>
          <p:cNvSpPr/>
          <p:nvPr/>
        </p:nvSpPr>
        <p:spPr>
          <a:xfrm>
            <a:off x="336550" y="66214"/>
            <a:ext cx="4724400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5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GREMIOS</a:t>
            </a:r>
            <a:endParaRPr lang="es-ES" sz="35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44AB4E9-8D12-4825-A2E8-6C580E6C4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95" y="697156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0A056F64-554C-40CE-B518-35F8B04A8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272" y="816402"/>
            <a:ext cx="1403350" cy="74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D16DB5A0-37B8-4E7B-B121-F2991E78D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784" y="1922293"/>
            <a:ext cx="1077284" cy="998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2FD46D3A-851A-408F-BF07-1AAD1839E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34" y="2211200"/>
            <a:ext cx="1558611" cy="88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1E4E9EEB-0D5A-4BF3-B3B0-43C446E05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317" y="2358810"/>
            <a:ext cx="2049904" cy="591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APAC Panamá - Asociación Panameña de Agencias de Carga">
            <a:extLst>
              <a:ext uri="{FF2B5EF4-FFF2-40B4-BE49-F238E27FC236}">
                <a16:creationId xmlns:a16="http://schemas.microsoft.com/office/drawing/2014/main" id="{89BB5A7F-1197-5102-DB09-F356B5545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283" y="825182"/>
            <a:ext cx="1425931" cy="75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9262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DFC2347-0F4A-47FC-BD8C-3AA7958A6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738" y="308030"/>
            <a:ext cx="4250022" cy="2666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8395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4011AE-7393-0519-010B-C75841C1E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61" y="744517"/>
            <a:ext cx="5263036" cy="174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681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089088B-8268-4681-890D-3576CDC5E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" y="0"/>
            <a:ext cx="5384281" cy="3282950"/>
          </a:xfrm>
          <a:prstGeom prst="rect">
            <a:avLst/>
          </a:prstGeom>
        </p:spPr>
      </p:pic>
      <p:pic>
        <p:nvPicPr>
          <p:cNvPr id="4" name="Imagen 3" descr="Una carretera con pasto alrededor&#10;&#10;Descripción generada automáticamente">
            <a:extLst>
              <a:ext uri="{FF2B5EF4-FFF2-40B4-BE49-F238E27FC236}">
                <a16:creationId xmlns:a16="http://schemas.microsoft.com/office/drawing/2014/main" id="{52E04790-4CCF-4AD6-BEBA-81AB5E21B6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67" y="445136"/>
            <a:ext cx="2094566" cy="2672378"/>
          </a:xfrm>
          <a:prstGeom prst="rect">
            <a:avLst/>
          </a:prstGeom>
        </p:spPr>
      </p:pic>
      <p:pic>
        <p:nvPicPr>
          <p:cNvPr id="6" name="Imagen 5" descr="Tren de carga pasando por unos rieles&#10;&#10;Descripción generada automáticamente con confianza media">
            <a:extLst>
              <a:ext uri="{FF2B5EF4-FFF2-40B4-BE49-F238E27FC236}">
                <a16:creationId xmlns:a16="http://schemas.microsoft.com/office/drawing/2014/main" id="{65C7D626-7A09-46AD-B30E-B1D8742F4F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749" y="445136"/>
            <a:ext cx="2286001" cy="267237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CCFB33A-4E95-4368-906B-0BB18439E299}"/>
              </a:ext>
            </a:extLst>
          </p:cNvPr>
          <p:cNvSpPr txBox="1"/>
          <p:nvPr/>
        </p:nvSpPr>
        <p:spPr>
          <a:xfrm>
            <a:off x="1403350" y="75804"/>
            <a:ext cx="27374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PROYECTO JINRO </a:t>
            </a:r>
            <a:endParaRPr lang="es-ES" sz="18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279153"/>
      </p:ext>
    </p:extLst>
  </p:cSld>
  <p:clrMapOvr>
    <a:masterClrMapping/>
  </p:clrMapOvr>
  <p:transition spd="slow">
    <p:randomBar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0C00884-6351-4978-B08E-56651B461F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C319F13-121C-4CA0-B7D7-E15F8C7B2F2D}"/>
              </a:ext>
            </a:extLst>
          </p:cNvPr>
          <p:cNvSpPr txBox="1"/>
          <p:nvPr/>
        </p:nvSpPr>
        <p:spPr>
          <a:xfrm>
            <a:off x="1403350" y="75804"/>
            <a:ext cx="27374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PROYECTO JINRO </a:t>
            </a:r>
            <a:endParaRPr lang="es-ES" sz="18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</p:txBody>
      </p:sp>
      <p:pic>
        <p:nvPicPr>
          <p:cNvPr id="1026" name="Picture 2" descr="imagen">
            <a:extLst>
              <a:ext uri="{FF2B5EF4-FFF2-40B4-BE49-F238E27FC236}">
                <a16:creationId xmlns:a16="http://schemas.microsoft.com/office/drawing/2014/main" id="{232D6D5B-E358-48DC-9735-1F9BAF5EC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959" y="1494361"/>
            <a:ext cx="2818591" cy="158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 descr="Imagen que contiene exterior, camioneta, grúa, calle&#10;&#10;Descripción generada automáticamente">
            <a:extLst>
              <a:ext uri="{FF2B5EF4-FFF2-40B4-BE49-F238E27FC236}">
                <a16:creationId xmlns:a16="http://schemas.microsoft.com/office/drawing/2014/main" id="{E2425265-A8B3-40DB-ABB6-96E454906A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" y="445136"/>
            <a:ext cx="2971022" cy="167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463682"/>
      </p:ext>
    </p:extLst>
  </p:cSld>
  <p:clrMapOvr>
    <a:masterClrMapping/>
  </p:clrMapOvr>
  <p:transition spd="slow">
    <p:randomBar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1F268485-3C69-0F1A-FA50-2889338508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pic>
        <p:nvPicPr>
          <p:cNvPr id="4" name="Picture 3" descr="A picture containing sky, outdoor, ground, traveling&#10;&#10;Description automatically generated">
            <a:extLst>
              <a:ext uri="{FF2B5EF4-FFF2-40B4-BE49-F238E27FC236}">
                <a16:creationId xmlns:a16="http://schemas.microsoft.com/office/drawing/2014/main" id="{2B0221DF-BC11-F496-4C4E-402CB546D8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951" y="147702"/>
            <a:ext cx="2240659" cy="298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1625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86F6DE0E-1692-495F-8039-BCE22814C7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02883C-FF77-42EB-B80C-EF5D07C8768D}"/>
              </a:ext>
            </a:extLst>
          </p:cNvPr>
          <p:cNvSpPr txBox="1"/>
          <p:nvPr/>
        </p:nvSpPr>
        <p:spPr>
          <a:xfrm>
            <a:off x="793750" y="193675"/>
            <a:ext cx="3733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PROYECTO JINRO </a:t>
            </a:r>
            <a:endParaRPr lang="es-ES" sz="18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</p:txBody>
      </p:sp>
      <p:pic>
        <p:nvPicPr>
          <p:cNvPr id="5" name="Imagen 4" descr="Camión de carga&#10;&#10;Descripción generada automáticamente con confianza media">
            <a:extLst>
              <a:ext uri="{FF2B5EF4-FFF2-40B4-BE49-F238E27FC236}">
                <a16:creationId xmlns:a16="http://schemas.microsoft.com/office/drawing/2014/main" id="{6426922C-67F1-4381-8801-7C9032C57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62" y="572888"/>
            <a:ext cx="4473575" cy="251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981313"/>
      </p:ext>
    </p:extLst>
  </p:cSld>
  <p:clrMapOvr>
    <a:masterClrMapping/>
  </p:clrMapOvr>
  <p:transition spd="slow">
    <p:randomBar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92D101E-68B3-4202-A333-4E82ED41ED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pic>
        <p:nvPicPr>
          <p:cNvPr id="4" name="Imagen 3" descr="Una grúa amarilla&#10;&#10;Descripción generada automáticamente con confianza media">
            <a:extLst>
              <a:ext uri="{FF2B5EF4-FFF2-40B4-BE49-F238E27FC236}">
                <a16:creationId xmlns:a16="http://schemas.microsoft.com/office/drawing/2014/main" id="{94DBA9A9-CA20-4BA5-874D-3A0B1997FC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94" y="476531"/>
            <a:ext cx="1845761" cy="270827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E17FCBE-878F-4FDE-9FB1-72505CCA52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7961" y="879475"/>
            <a:ext cx="3054745" cy="171745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141476B-AEEA-4F9A-83A3-561BD72068F0}"/>
              </a:ext>
            </a:extLst>
          </p:cNvPr>
          <p:cNvSpPr txBox="1"/>
          <p:nvPr/>
        </p:nvSpPr>
        <p:spPr>
          <a:xfrm>
            <a:off x="717550" y="70406"/>
            <a:ext cx="3733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PROYECTO JINRO </a:t>
            </a:r>
            <a:endParaRPr lang="es-ES" sz="18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892732"/>
      </p:ext>
    </p:extLst>
  </p:cSld>
  <p:clrMapOvr>
    <a:masterClrMapping/>
  </p:clrMapOvr>
  <p:transition spd="slow">
    <p:randomBar dir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C13CA04-1F5D-BEC1-5948-09E75B3A89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A70C29-71DD-E567-0305-5E8836757C6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40" t="25579" r="28873" b="18526"/>
          <a:stretch/>
        </p:blipFill>
        <p:spPr>
          <a:xfrm>
            <a:off x="355157" y="718955"/>
            <a:ext cx="4687185" cy="2128947"/>
          </a:xfrm>
          <a:prstGeom prst="rect">
            <a:avLst/>
          </a:prstGeom>
        </p:spPr>
      </p:pic>
      <p:sp>
        <p:nvSpPr>
          <p:cNvPr id="6" name="CuadroTexto 2">
            <a:extLst>
              <a:ext uri="{FF2B5EF4-FFF2-40B4-BE49-F238E27FC236}">
                <a16:creationId xmlns:a16="http://schemas.microsoft.com/office/drawing/2014/main" id="{62146F1E-933D-11D2-9735-2402D0D9ED51}"/>
              </a:ext>
            </a:extLst>
          </p:cNvPr>
          <p:cNvSpPr txBox="1"/>
          <p:nvPr/>
        </p:nvSpPr>
        <p:spPr>
          <a:xfrm>
            <a:off x="831849" y="250382"/>
            <a:ext cx="3733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ESTIBA DE LA BARCAZA  </a:t>
            </a:r>
            <a:endParaRPr lang="es-ES" sz="18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4577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F7F31476-5BF2-7951-F9F6-31E3BEE020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pic>
        <p:nvPicPr>
          <p:cNvPr id="3" name="Picture 2" descr="A picture containing grass, outdoor, road, highway&#10;&#10;Description automatically generated">
            <a:extLst>
              <a:ext uri="{FF2B5EF4-FFF2-40B4-BE49-F238E27FC236}">
                <a16:creationId xmlns:a16="http://schemas.microsoft.com/office/drawing/2014/main" id="{865401B2-05E7-986C-1619-C7AC274992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37" y="532950"/>
            <a:ext cx="3324225" cy="2493170"/>
          </a:xfrm>
          <a:prstGeom prst="rect">
            <a:avLst/>
          </a:prstGeom>
        </p:spPr>
      </p:pic>
      <p:sp>
        <p:nvSpPr>
          <p:cNvPr id="7" name="CuadroTexto 9">
            <a:extLst>
              <a:ext uri="{FF2B5EF4-FFF2-40B4-BE49-F238E27FC236}">
                <a16:creationId xmlns:a16="http://schemas.microsoft.com/office/drawing/2014/main" id="{6574158C-D0C2-74DC-4BEF-D20C206068E8}"/>
              </a:ext>
            </a:extLst>
          </p:cNvPr>
          <p:cNvSpPr txBox="1"/>
          <p:nvPr/>
        </p:nvSpPr>
        <p:spPr>
          <a:xfrm>
            <a:off x="831850" y="163618"/>
            <a:ext cx="3733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BARCAZA MULTITASK</a:t>
            </a:r>
            <a:endParaRPr lang="es-ES" sz="18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9365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BC3D7A0D-455E-45DA-7956-9B0B67B473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pic>
        <p:nvPicPr>
          <p:cNvPr id="4" name="Picture 3" descr="A picture containing sky, outdoor, boat, dock&#10;&#10;Description automatically generated">
            <a:extLst>
              <a:ext uri="{FF2B5EF4-FFF2-40B4-BE49-F238E27FC236}">
                <a16:creationId xmlns:a16="http://schemas.microsoft.com/office/drawing/2014/main" id="{8164C288-E0E9-CBB1-9FCE-22D7284942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567" y="73562"/>
            <a:ext cx="3114530" cy="313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630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6984233-3B49-4265-99D0-64CA7AF024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2B4C0A1-9829-46B9-8020-ACFAD2115C8D}"/>
              </a:ext>
            </a:extLst>
          </p:cNvPr>
          <p:cNvSpPr/>
          <p:nvPr/>
        </p:nvSpPr>
        <p:spPr>
          <a:xfrm>
            <a:off x="336550" y="0"/>
            <a:ext cx="4724400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5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SERVICIOS</a:t>
            </a:r>
            <a:endParaRPr lang="es-ES" sz="35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  <a:p>
            <a:pPr algn="ctr"/>
            <a:endParaRPr lang="es-ES" sz="40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</p:txBody>
      </p:sp>
      <p:pic>
        <p:nvPicPr>
          <p:cNvPr id="2050" name="Picture 2" descr="Multimodal transport - RASHE">
            <a:extLst>
              <a:ext uri="{FF2B5EF4-FFF2-40B4-BE49-F238E27FC236}">
                <a16:creationId xmlns:a16="http://schemas.microsoft.com/office/drawing/2014/main" id="{4F601AE7-EDA9-4F71-BD08-A84193ABEE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8" b="24468"/>
          <a:stretch/>
        </p:blipFill>
        <p:spPr bwMode="auto">
          <a:xfrm>
            <a:off x="1200997" y="652253"/>
            <a:ext cx="2924572" cy="98922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9E3098DE-B328-4364-8508-3E54DA0A0FB6}"/>
              </a:ext>
            </a:extLst>
          </p:cNvPr>
          <p:cNvSpPr/>
          <p:nvPr/>
        </p:nvSpPr>
        <p:spPr>
          <a:xfrm>
            <a:off x="100760" y="1738650"/>
            <a:ext cx="52578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AEREO       MARITIMO      TERRESTRE</a:t>
            </a:r>
          </a:p>
          <a:p>
            <a:pPr algn="ctr"/>
            <a:endParaRPr lang="es-ES" sz="2000" b="1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6F24138-1F00-4F09-BB2D-7CC66FD76485}"/>
              </a:ext>
            </a:extLst>
          </p:cNvPr>
          <p:cNvSpPr txBox="1"/>
          <p:nvPr/>
        </p:nvSpPr>
        <p:spPr>
          <a:xfrm>
            <a:off x="109146" y="2220040"/>
            <a:ext cx="1495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" sz="1000"/>
              <a:t>Carga seca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" sz="1000"/>
              <a:t>Carga refrigerada.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" sz="1000"/>
              <a:t>Mercancía peligrosa.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DE4D17E-E0B5-483F-ACFD-7C107CE8B617}"/>
              </a:ext>
            </a:extLst>
          </p:cNvPr>
          <p:cNvSpPr txBox="1"/>
          <p:nvPr/>
        </p:nvSpPr>
        <p:spPr>
          <a:xfrm>
            <a:off x="1327150" y="2122865"/>
            <a:ext cx="23119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" sz="1000"/>
              <a:t>Carga Consolidada (LCL).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" sz="1000"/>
              <a:t>Carga Contenerizada (FCL).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" sz="1000"/>
              <a:t>Carga Sobredimensionada.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" sz="1000"/>
              <a:t>Carga Roll-On/Roll-Off (RORO).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" sz="1000"/>
              <a:t>Carga a Granel.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" sz="1000"/>
              <a:t>Carga de explosivos.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1789309-7257-47ED-B348-DE1289694374}"/>
              </a:ext>
            </a:extLst>
          </p:cNvPr>
          <p:cNvSpPr txBox="1"/>
          <p:nvPr/>
        </p:nvSpPr>
        <p:spPr>
          <a:xfrm>
            <a:off x="3509795" y="2146470"/>
            <a:ext cx="2743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" sz="1000"/>
              <a:t>Transporte LTL y FTL.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" sz="1000"/>
              <a:t>Carga sobredimensionada.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" sz="1000"/>
              <a:t>Carga refrigerada.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" sz="1000"/>
              <a:t>Carga peligrosa.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" sz="1000"/>
              <a:t>Isotanques y flexitanques.</a:t>
            </a:r>
          </a:p>
        </p:txBody>
      </p:sp>
    </p:spTree>
    <p:extLst>
      <p:ext uri="{BB962C8B-B14F-4D97-AF65-F5344CB8AC3E}">
        <p14:creationId xmlns:p14="http://schemas.microsoft.com/office/powerpoint/2010/main" val="319083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/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67954E9-2558-4C88-8C8C-EB6C5E9EBB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4C326CE-A13B-4DF0-8971-6BC69167A5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550" y="141649"/>
            <a:ext cx="3731075" cy="365792"/>
          </a:xfrm>
          <a:prstGeom prst="rect">
            <a:avLst/>
          </a:prstGeom>
        </p:spPr>
      </p:pic>
      <p:pic>
        <p:nvPicPr>
          <p:cNvPr id="5" name="Imagen 4" descr="Imagen que contiene exterior, calle, luz, tráfico&#10;&#10;Descripción generada automáticamente">
            <a:extLst>
              <a:ext uri="{FF2B5EF4-FFF2-40B4-BE49-F238E27FC236}">
                <a16:creationId xmlns:a16="http://schemas.microsoft.com/office/drawing/2014/main" id="{22D9D022-3A24-4EB6-AFE0-42B64E67C2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920" y="507442"/>
            <a:ext cx="1480825" cy="2633860"/>
          </a:xfrm>
          <a:prstGeom prst="rect">
            <a:avLst/>
          </a:prstGeom>
        </p:spPr>
      </p:pic>
      <p:pic>
        <p:nvPicPr>
          <p:cNvPr id="7" name="Imagen 6" descr="Una calle de noche&#10;&#10;Descripción generada automáticamente">
            <a:extLst>
              <a:ext uri="{FF2B5EF4-FFF2-40B4-BE49-F238E27FC236}">
                <a16:creationId xmlns:a16="http://schemas.microsoft.com/office/drawing/2014/main" id="{94A7596A-C246-4236-AB92-5EF58E1631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757" y="483946"/>
            <a:ext cx="1480825" cy="263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66426"/>
      </p:ext>
    </p:extLst>
  </p:cSld>
  <p:clrMapOvr>
    <a:masterClrMapping/>
  </p:clrMapOvr>
  <p:transition spd="slow">
    <p:randomBar dir="vert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301912C1-ED3E-C718-AF20-216429B2EC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pic>
        <p:nvPicPr>
          <p:cNvPr id="3" name="WhatsApp Video 2022-05-12 at 1.26.42 PM">
            <a:hlinkClick r:id="" action="ppaction://media"/>
            <a:extLst>
              <a:ext uri="{FF2B5EF4-FFF2-40B4-BE49-F238E27FC236}">
                <a16:creationId xmlns:a16="http://schemas.microsoft.com/office/drawing/2014/main" id="{E5DE83C6-91A7-D341-5F0B-A6F81026CF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38058" y="55708"/>
            <a:ext cx="1743729" cy="317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0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1212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FED7C69-E0C5-6DC8-47F3-47FB799EBA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pic>
        <p:nvPicPr>
          <p:cNvPr id="4" name="Picture 3" descr="A picture containing sky, outdoor, ground, transport&#10;&#10;Description automatically generated">
            <a:extLst>
              <a:ext uri="{FF2B5EF4-FFF2-40B4-BE49-F238E27FC236}">
                <a16:creationId xmlns:a16="http://schemas.microsoft.com/office/drawing/2014/main" id="{FBC33800-E331-228A-D253-503F452EC2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11" y="215647"/>
            <a:ext cx="5072077" cy="285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4007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13D8897F-DB86-8073-5704-E37E66A4D4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pic>
        <p:nvPicPr>
          <p:cNvPr id="4" name="Picture 3" descr="A picture containing water, outdoor, sky, boat&#10;&#10;Description automatically generated">
            <a:extLst>
              <a:ext uri="{FF2B5EF4-FFF2-40B4-BE49-F238E27FC236}">
                <a16:creationId xmlns:a16="http://schemas.microsoft.com/office/drawing/2014/main" id="{8A931F81-6CC0-016E-85A7-F44098D0EA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11" y="77057"/>
            <a:ext cx="3136878" cy="312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6687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3D9486B-3F6A-4C6B-BAF2-8052D782D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" y="0"/>
            <a:ext cx="5390372" cy="328295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7AF1BE0-A64A-4BA7-9A39-A9862920EA2B}"/>
              </a:ext>
            </a:extLst>
          </p:cNvPr>
          <p:cNvSpPr txBox="1"/>
          <p:nvPr/>
        </p:nvSpPr>
        <p:spPr>
          <a:xfrm>
            <a:off x="1022350" y="1031875"/>
            <a:ext cx="3276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Amasis MT Pro Black" panose="02040A04050005020304" pitchFamily="18" charset="0"/>
              </a:rPr>
              <a:t>PROYECTO </a:t>
            </a:r>
            <a:r>
              <a:rPr lang="es-ES" sz="2400" b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latin typeface="Amasis MT Pro Black" panose="02040A04050005020304" pitchFamily="18" charset="0"/>
              </a:rPr>
              <a:t>TERMOELECTRICA  JINRO</a:t>
            </a:r>
            <a:r>
              <a:rPr kumimoji="0" lang="es-ES" sz="2400" b="1" i="0" u="none" strike="noStrike" kern="0" cap="none" spc="0" normalizeH="0" baseline="0" noProof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Amasis MT Pro Black" panose="02040A04050005020304" pitchFamily="18" charset="0"/>
              </a:rPr>
              <a:t> FEB-2022</a:t>
            </a:r>
          </a:p>
        </p:txBody>
      </p:sp>
    </p:spTree>
    <p:extLst>
      <p:ext uri="{BB962C8B-B14F-4D97-AF65-F5344CB8AC3E}">
        <p14:creationId xmlns:p14="http://schemas.microsoft.com/office/powerpoint/2010/main" val="2134175250"/>
      </p:ext>
    </p:extLst>
  </p:cSld>
  <p:clrMapOvr>
    <a:masterClrMapping/>
  </p:clrMapOvr>
  <p:transition spd="slow">
    <p:randomBar dir="vert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21308A30-AA78-4654-867F-6B52E384AD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28646C99-B520-460D-BCC2-013842542DF4}"/>
              </a:ext>
            </a:extLst>
          </p:cNvPr>
          <p:cNvSpPr/>
          <p:nvPr/>
        </p:nvSpPr>
        <p:spPr>
          <a:xfrm>
            <a:off x="412750" y="112106"/>
            <a:ext cx="47244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PROYECTO ACCIONA FEB-2022</a:t>
            </a:r>
            <a:endParaRPr lang="es-ES" sz="20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</p:txBody>
      </p:sp>
      <p:pic>
        <p:nvPicPr>
          <p:cNvPr id="6" name="Imagen 5" descr="Imagen que contiene interior, tabla, pastel, chocolate&#10;&#10;Descripción generada automáticamente">
            <a:extLst>
              <a:ext uri="{FF2B5EF4-FFF2-40B4-BE49-F238E27FC236}">
                <a16:creationId xmlns:a16="http://schemas.microsoft.com/office/drawing/2014/main" id="{2FFC480D-4F7F-4702-B5A7-FA1881119D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5" t="9205"/>
          <a:stretch/>
        </p:blipFill>
        <p:spPr>
          <a:xfrm>
            <a:off x="104082" y="633814"/>
            <a:ext cx="2407110" cy="2015321"/>
          </a:xfrm>
          <a:prstGeom prst="rect">
            <a:avLst/>
          </a:prstGeom>
        </p:spPr>
      </p:pic>
      <p:pic>
        <p:nvPicPr>
          <p:cNvPr id="8" name="Imagen 7" descr="Imagen que contiene tabla, cuarto, pequeño, escritorio&#10;&#10;Descripción generada automáticamente">
            <a:extLst>
              <a:ext uri="{FF2B5EF4-FFF2-40B4-BE49-F238E27FC236}">
                <a16:creationId xmlns:a16="http://schemas.microsoft.com/office/drawing/2014/main" id="{55761D6C-5B38-4A54-8C4C-564E52DE6C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9" r="10690"/>
          <a:stretch/>
        </p:blipFill>
        <p:spPr>
          <a:xfrm>
            <a:off x="2609797" y="657858"/>
            <a:ext cx="2698071" cy="198078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8E8FD04-8583-4C0A-9105-F33A3E457373}"/>
              </a:ext>
            </a:extLst>
          </p:cNvPr>
          <p:cNvSpPr txBox="1"/>
          <p:nvPr/>
        </p:nvSpPr>
        <p:spPr>
          <a:xfrm>
            <a:off x="263292" y="2737198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/>
              <a:t>Transporte terrestre – 891 tuberías y herramientas. </a:t>
            </a:r>
          </a:p>
          <a:p>
            <a:r>
              <a:rPr lang="es-ES" sz="1000"/>
              <a:t>Importación Qintao – Potabilizadora de Panama Oeste. </a:t>
            </a:r>
          </a:p>
        </p:txBody>
      </p:sp>
    </p:spTree>
    <p:extLst>
      <p:ext uri="{BB962C8B-B14F-4D97-AF65-F5344CB8AC3E}">
        <p14:creationId xmlns:p14="http://schemas.microsoft.com/office/powerpoint/2010/main" val="40883744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59D73B-1861-1E54-5322-61DC56A52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97500" cy="328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0626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6B536FE-3995-21EB-0787-91D9ECD061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pic>
        <p:nvPicPr>
          <p:cNvPr id="4" name="Picture 3" descr="A group of people holding a sign&#10;&#10;Description automatically generated">
            <a:extLst>
              <a:ext uri="{FF2B5EF4-FFF2-40B4-BE49-F238E27FC236}">
                <a16:creationId xmlns:a16="http://schemas.microsoft.com/office/drawing/2014/main" id="{B1A7E238-AFA0-B8A1-F677-AE93C5B609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39" y="183017"/>
            <a:ext cx="3889221" cy="291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5393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21308A30-AA78-4654-867F-6B52E384AD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8E8FD04-8583-4C0A-9105-F33A3E457373}"/>
              </a:ext>
            </a:extLst>
          </p:cNvPr>
          <p:cNvSpPr txBox="1"/>
          <p:nvPr/>
        </p:nvSpPr>
        <p:spPr>
          <a:xfrm>
            <a:off x="-181391" y="2536518"/>
            <a:ext cx="3171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/>
              <a:t>Descarga directa de la nave MV </a:t>
            </a:r>
            <a:r>
              <a:rPr lang="es-ES" sz="1000" err="1"/>
              <a:t>Star</a:t>
            </a:r>
            <a:r>
              <a:rPr lang="es-ES" sz="1000"/>
              <a:t> </a:t>
            </a:r>
            <a:r>
              <a:rPr lang="es-ES" sz="1000" err="1"/>
              <a:t>River</a:t>
            </a:r>
            <a:endParaRPr lang="es-ES" sz="1000"/>
          </a:p>
        </p:txBody>
      </p:sp>
      <p:pic>
        <p:nvPicPr>
          <p:cNvPr id="5" name="Imagen 4" descr="Grúa en un campo&#10;&#10;Descripción generada automáticamente con confianza baja">
            <a:extLst>
              <a:ext uri="{FF2B5EF4-FFF2-40B4-BE49-F238E27FC236}">
                <a16:creationId xmlns:a16="http://schemas.microsoft.com/office/drawing/2014/main" id="{6E8F3E19-769D-401D-928C-69B00993DB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3" t="6879" b="12742"/>
          <a:stretch/>
        </p:blipFill>
        <p:spPr>
          <a:xfrm>
            <a:off x="2808934" y="610764"/>
            <a:ext cx="2449881" cy="2061421"/>
          </a:xfrm>
          <a:prstGeom prst="rect">
            <a:avLst/>
          </a:prstGeom>
        </p:spPr>
      </p:pic>
      <p:pic>
        <p:nvPicPr>
          <p:cNvPr id="10" name="Imagen 9" descr="Un camión de bomberos en la noche&#10;&#10;Descripción generada automáticamente con confianza media">
            <a:extLst>
              <a:ext uri="{FF2B5EF4-FFF2-40B4-BE49-F238E27FC236}">
                <a16:creationId xmlns:a16="http://schemas.microsoft.com/office/drawing/2014/main" id="{BF60C5BB-BEDA-4070-AA06-36A9E281FEF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16"/>
          <a:stretch/>
        </p:blipFill>
        <p:spPr>
          <a:xfrm>
            <a:off x="93713" y="740489"/>
            <a:ext cx="2621509" cy="167897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2DB7455-6C79-4816-A355-A4F5179C11E8}"/>
              </a:ext>
            </a:extLst>
          </p:cNvPr>
          <p:cNvSpPr txBox="1"/>
          <p:nvPr/>
        </p:nvSpPr>
        <p:spPr>
          <a:xfrm>
            <a:off x="412750" y="2848179"/>
            <a:ext cx="4114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/>
              <a:t>Operación de 24 horas, descarga en 3 camiones simultáneos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D02908-4B2B-4483-BBC0-41E4F542F2F2}"/>
              </a:ext>
            </a:extLst>
          </p:cNvPr>
          <p:cNvSpPr/>
          <p:nvPr/>
        </p:nvSpPr>
        <p:spPr>
          <a:xfrm>
            <a:off x="412750" y="112106"/>
            <a:ext cx="47244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PROYECTO ACCIONA FEB-2022</a:t>
            </a:r>
            <a:endParaRPr lang="es-ES" sz="20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8976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4CAE2D26-B4EC-C1CB-83D1-9B037A5BDB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07A89E23-1678-A259-69FF-AB39EC632F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90" y="512216"/>
            <a:ext cx="3457720" cy="2593290"/>
          </a:xfrm>
          <a:prstGeom prst="rect">
            <a:avLst/>
          </a:prstGeom>
        </p:spPr>
      </p:pic>
      <p:sp>
        <p:nvSpPr>
          <p:cNvPr id="5" name="Rectángulo 3">
            <a:extLst>
              <a:ext uri="{FF2B5EF4-FFF2-40B4-BE49-F238E27FC236}">
                <a16:creationId xmlns:a16="http://schemas.microsoft.com/office/drawing/2014/main" id="{A1682A7C-E210-A140-7F21-255EEFA8DD0C}"/>
              </a:ext>
            </a:extLst>
          </p:cNvPr>
          <p:cNvSpPr/>
          <p:nvPr/>
        </p:nvSpPr>
        <p:spPr>
          <a:xfrm>
            <a:off x="412750" y="112106"/>
            <a:ext cx="47244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PROYECTO ACCIONA FEB-2022</a:t>
            </a:r>
            <a:endParaRPr lang="es-ES" sz="20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9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956A256-8A39-4D1F-9361-6842BDE40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90372" cy="32829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E119EC3-9794-485B-B949-8891D3FA5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408" y="600790"/>
            <a:ext cx="2535237" cy="253523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4D4C83C-A3BF-493D-B842-114C9B2FE290}"/>
              </a:ext>
            </a:extLst>
          </p:cNvPr>
          <p:cNvSpPr txBox="1"/>
          <p:nvPr/>
        </p:nvSpPr>
        <p:spPr>
          <a:xfrm>
            <a:off x="1230415" y="123736"/>
            <a:ext cx="273722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500" b="1" cap="none" spc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ENFOQUE</a:t>
            </a:r>
          </a:p>
        </p:txBody>
      </p:sp>
    </p:spTree>
    <p:extLst>
      <p:ext uri="{BB962C8B-B14F-4D97-AF65-F5344CB8AC3E}">
        <p14:creationId xmlns:p14="http://schemas.microsoft.com/office/powerpoint/2010/main" val="40003362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de descarga directa de tuberías">
            <a:hlinkClick r:id="" action="ppaction://media"/>
            <a:extLst>
              <a:ext uri="{FF2B5EF4-FFF2-40B4-BE49-F238E27FC236}">
                <a16:creationId xmlns:a16="http://schemas.microsoft.com/office/drawing/2014/main" id="{B2CC1A21-89F6-4E45-A2AA-766AC0643D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008" y="1"/>
            <a:ext cx="5834832" cy="328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778883"/>
      </p:ext>
    </p:extLst>
  </p:cSld>
  <p:clrMapOvr>
    <a:masterClrMapping/>
  </p:clrMapOvr>
  <p:transition spd="slow" advClick="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4A9DEFC6-A343-D886-D294-4E79FA4850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pic>
        <p:nvPicPr>
          <p:cNvPr id="5" name="Picture 4" descr="A picture containing outdoor, sky, traveling, day&#10;&#10;Description automatically generated">
            <a:extLst>
              <a:ext uri="{FF2B5EF4-FFF2-40B4-BE49-F238E27FC236}">
                <a16:creationId xmlns:a16="http://schemas.microsoft.com/office/drawing/2014/main" id="{7AC72BA9-725D-D91B-84B1-E45192C8DC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301" y="117026"/>
            <a:ext cx="3048897" cy="304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0888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21308A30-AA78-4654-867F-6B52E384AD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pic>
        <p:nvPicPr>
          <p:cNvPr id="6" name="Imagen 5" descr="Grupo de personas de pie sobre pasto&#10;&#10;Descripción generada automáticamente con confianza media">
            <a:extLst>
              <a:ext uri="{FF2B5EF4-FFF2-40B4-BE49-F238E27FC236}">
                <a16:creationId xmlns:a16="http://schemas.microsoft.com/office/drawing/2014/main" id="{D145F9BD-B2E2-4647-BFF0-C3E0BB4A302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89"/>
          <a:stretch/>
        </p:blipFill>
        <p:spPr>
          <a:xfrm>
            <a:off x="275595" y="498475"/>
            <a:ext cx="4861555" cy="2669388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67040DCB-BD8B-4AE6-AAB6-7B9CB5E11C50}"/>
              </a:ext>
            </a:extLst>
          </p:cNvPr>
          <p:cNvSpPr/>
          <p:nvPr/>
        </p:nvSpPr>
        <p:spPr>
          <a:xfrm>
            <a:off x="413550" y="98365"/>
            <a:ext cx="47244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Amasis MT Pro Black" panose="02040A04050005020304" pitchFamily="18" charset="0"/>
              </a:rPr>
              <a:t>PROYECTO ACCIONA FEB-2022</a:t>
            </a:r>
            <a:endParaRPr lang="es-ES" sz="20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2848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37483329-610A-56EB-598F-5D24D33D1D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4874"/>
          <a:stretch/>
        </p:blipFill>
        <p:spPr>
          <a:xfrm flipV="1">
            <a:off x="0" y="0"/>
            <a:ext cx="5397500" cy="3282950"/>
          </a:xfrm>
          <a:prstGeom prst="rect">
            <a:avLst/>
          </a:prstGeom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D18A3731-601D-3A45-A2A8-66C2ABB25126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1133687" y="539307"/>
            <a:ext cx="3227845" cy="322969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2A317BA-F622-4BF1-A635-2B3D743690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309" b="93688" l="1946" r="97622">
                        <a14:foregroundMark x1="2486" y1="20266" x2="3892" y2="38538"/>
                        <a14:foregroundMark x1="3459" y1="13621" x2="28865" y2="8638"/>
                        <a14:foregroundMark x1="28865" y1="8638" x2="42162" y2="8638"/>
                        <a14:foregroundMark x1="13622" y1="7309" x2="12432" y2="8306"/>
                        <a14:foregroundMark x1="4865" y1="36877" x2="4000" y2="63787"/>
                        <a14:foregroundMark x1="3027" y1="79402" x2="3027" y2="76412"/>
                        <a14:foregroundMark x1="6378" y1="91030" x2="9838" y2="90033"/>
                        <a14:foregroundMark x1="13622" y1="92359" x2="19135" y2="90033"/>
                        <a14:foregroundMark x1="31027" y1="89701" x2="37081" y2="88372"/>
                        <a14:foregroundMark x1="19351" y1="65781" x2="29622" y2="48837"/>
                        <a14:foregroundMark x1="29622" y1="48837" x2="54919" y2="61794"/>
                        <a14:foregroundMark x1="21730" y1="91030" x2="34270" y2="91362"/>
                        <a14:foregroundMark x1="34270" y1="91362" x2="68324" y2="79402"/>
                        <a14:foregroundMark x1="60865" y1="92359" x2="66378" y2="92027"/>
                        <a14:foregroundMark x1="81514" y1="89037" x2="87459" y2="88372"/>
                        <a14:foregroundMark x1="85514" y1="54817" x2="63892" y2="43854"/>
                        <a14:foregroundMark x1="29081" y1="20266" x2="66270" y2="17608"/>
                        <a14:foregroundMark x1="66270" y1="17608" x2="74270" y2="17608"/>
                        <a14:foregroundMark x1="44757" y1="8306" x2="48541" y2="11296"/>
                        <a14:foregroundMark x1="71892" y1="7973" x2="75027" y2="9635"/>
                        <a14:foregroundMark x1="82919" y1="10299" x2="89189" y2="12292"/>
                        <a14:foregroundMark x1="93730" y1="10299" x2="96541" y2="36213"/>
                        <a14:foregroundMark x1="96541" y1="36213" x2="94811" y2="70432"/>
                        <a14:foregroundMark x1="94811" y1="70432" x2="92865" y2="73422"/>
                        <a14:foregroundMark x1="88324" y1="29900" x2="78595" y2="29236"/>
                        <a14:foregroundMark x1="78595" y1="29236" x2="63351" y2="44186"/>
                        <a14:foregroundMark x1="63351" y1="44186" x2="30486" y2="43854"/>
                        <a14:foregroundMark x1="30486" y1="43854" x2="10270" y2="24917"/>
                        <a14:foregroundMark x1="10270" y1="24917" x2="9081" y2="80066"/>
                        <a14:foregroundMark x1="6162" y1="24917" x2="10486" y2="44518"/>
                        <a14:foregroundMark x1="4000" y1="16611" x2="11676" y2="39535"/>
                        <a14:foregroundMark x1="11676" y1="39535" x2="4865" y2="69767"/>
                        <a14:foregroundMark x1="4865" y1="69767" x2="13622" y2="76412"/>
                        <a14:foregroundMark x1="13622" y1="76412" x2="14595" y2="67774"/>
                        <a14:foregroundMark x1="7459" y1="82392" x2="15351" y2="81063"/>
                        <a14:foregroundMark x1="37622" y1="85050" x2="75135" y2="91694"/>
                        <a14:foregroundMark x1="75135" y1="91694" x2="86811" y2="89369"/>
                        <a14:foregroundMark x1="55784" y1="91030" x2="52108" y2="91030"/>
                        <a14:foregroundMark x1="50486" y1="10963" x2="58162" y2="12625"/>
                        <a14:foregroundMark x1="44865" y1="91362" x2="48649" y2="92027"/>
                        <a14:foregroundMark x1="62811" y1="7973" x2="67892" y2="10963"/>
                        <a14:foregroundMark x1="77297" y1="8638" x2="81189" y2="9302"/>
                        <a14:foregroundMark x1="87676" y1="8970" x2="96541" y2="20930"/>
                        <a14:foregroundMark x1="96541" y1="20930" x2="96757" y2="33555"/>
                        <a14:foregroundMark x1="96865" y1="14286" x2="95459" y2="10631"/>
                        <a14:foregroundMark x1="97622" y1="52824" x2="96757" y2="74419"/>
                        <a14:foregroundMark x1="89405" y1="93688" x2="96973" y2="75415"/>
                        <a14:foregroundMark x1="96973" y1="75415" x2="96973" y2="75083"/>
                        <a14:foregroundMark x1="95351" y1="86047" x2="96216" y2="86379"/>
                        <a14:foregroundMark x1="60649" y1="8306" x2="58054" y2="8306"/>
                        <a14:foregroundMark x1="46703" y1="46844" x2="63351" y2="39867"/>
                        <a14:foregroundMark x1="63351" y1="39867" x2="74270" y2="44850"/>
                        <a14:foregroundMark x1="74270" y1="44850" x2="75676" y2="637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4393" y="242654"/>
            <a:ext cx="2698750" cy="87818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5DA7D2A-A22F-4FFF-9DC5-FBB3865C84F5}"/>
              </a:ext>
            </a:extLst>
          </p:cNvPr>
          <p:cNvSpPr txBox="1"/>
          <p:nvPr/>
        </p:nvSpPr>
        <p:spPr>
          <a:xfrm>
            <a:off x="1157910" y="1070687"/>
            <a:ext cx="3171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/>
              <a:t>www.upcargo.com</a:t>
            </a:r>
          </a:p>
        </p:txBody>
      </p:sp>
    </p:spTree>
    <p:extLst>
      <p:ext uri="{BB962C8B-B14F-4D97-AF65-F5344CB8AC3E}">
        <p14:creationId xmlns:p14="http://schemas.microsoft.com/office/powerpoint/2010/main" val="15871070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3401B88-EEBE-0F76-9237-4E77EE9C5A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390372" cy="3282950"/>
          </a:xfrm>
          <a:prstGeom prst="rect">
            <a:avLst/>
          </a:prstGeom>
        </p:spPr>
      </p:pic>
      <p:pic>
        <p:nvPicPr>
          <p:cNvPr id="3" name="WhatsApp Video 2022-05-20 at 4.49.07 AM">
            <a:hlinkClick r:id="" action="ppaction://media"/>
            <a:extLst>
              <a:ext uri="{FF2B5EF4-FFF2-40B4-BE49-F238E27FC236}">
                <a16:creationId xmlns:a16="http://schemas.microsoft.com/office/drawing/2014/main" id="{A4C784EA-1FE0-1E87-5E86-17A328D78A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8581" y="252005"/>
            <a:ext cx="4940338" cy="277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643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2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1">
            <a:extLst>
              <a:ext uri="{FF2B5EF4-FFF2-40B4-BE49-F238E27FC236}">
                <a16:creationId xmlns:a16="http://schemas.microsoft.com/office/drawing/2014/main" id="{0EBA6B88-B91E-6BA7-C921-FF20557E3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90372" cy="32829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291F603-1188-940A-2FCC-F7DE1964CC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88" y="1271530"/>
            <a:ext cx="4048125" cy="408702"/>
          </a:xfrm>
        </p:spPr>
        <p:txBody>
          <a:bodyPr/>
          <a:lstStyle/>
          <a:p>
            <a:endParaRPr lang="es-PA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A5BC29F-6A5D-64DD-ABFD-989CF8E3E6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A"/>
          </a:p>
        </p:txBody>
      </p:sp>
      <p:pic>
        <p:nvPicPr>
          <p:cNvPr id="4" name="Marcador de contenido 3" descr="Accident-9">
            <a:hlinkClick r:id="rId3"/>
            <a:extLst>
              <a:ext uri="{FF2B5EF4-FFF2-40B4-BE49-F238E27FC236}">
                <a16:creationId xmlns:a16="http://schemas.microsoft.com/office/drawing/2014/main" id="{42CE4D07-1E36-4BF0-F50F-98F95F6A62F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428"/>
            <a:ext cx="5397500" cy="30360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7410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1">
            <a:extLst>
              <a:ext uri="{FF2B5EF4-FFF2-40B4-BE49-F238E27FC236}">
                <a16:creationId xmlns:a16="http://schemas.microsoft.com/office/drawing/2014/main" id="{D1AE6767-1FE0-6C98-7E98-FE6198615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90372" cy="32829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C5A1B8E-3949-0EFF-B95B-8C0EADC8A3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88" y="1271530"/>
            <a:ext cx="4048125" cy="408702"/>
          </a:xfrm>
        </p:spPr>
        <p:txBody>
          <a:bodyPr/>
          <a:lstStyle/>
          <a:p>
            <a:endParaRPr lang="es-PA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C9C4C84-1B22-113C-E487-BD0ADB7EC6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A"/>
          </a:p>
        </p:txBody>
      </p:sp>
      <p:pic>
        <p:nvPicPr>
          <p:cNvPr id="4" name="Marcador de contenido 3" descr="Accident-3">
            <a:hlinkClick r:id="rId3"/>
            <a:extLst>
              <a:ext uri="{FF2B5EF4-FFF2-40B4-BE49-F238E27FC236}">
                <a16:creationId xmlns:a16="http://schemas.microsoft.com/office/drawing/2014/main" id="{322FE2ED-984C-2379-8671-C0D86D15E25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428"/>
            <a:ext cx="5397500" cy="30360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3982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1">
            <a:extLst>
              <a:ext uri="{FF2B5EF4-FFF2-40B4-BE49-F238E27FC236}">
                <a16:creationId xmlns:a16="http://schemas.microsoft.com/office/drawing/2014/main" id="{81F7BFA1-6621-E753-BEFF-5E0A7E8892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90372" cy="328295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0192" y="131318"/>
            <a:ext cx="4863465" cy="276999"/>
          </a:xfrm>
        </p:spPr>
        <p:txBody>
          <a:bodyPr/>
          <a:lstStyle/>
          <a:p>
            <a:endParaRPr lang="es-PA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70192" y="755078"/>
            <a:ext cx="4863465" cy="276999"/>
          </a:xfrm>
        </p:spPr>
        <p:txBody>
          <a:bodyPr/>
          <a:lstStyle/>
          <a:p>
            <a:endParaRPr lang="es-PA"/>
          </a:p>
        </p:txBody>
      </p:sp>
      <p:pic>
        <p:nvPicPr>
          <p:cNvPr id="4" name="Imagen 3" descr="Accident-1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428"/>
            <a:ext cx="5397500" cy="3036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" y="123428"/>
            <a:ext cx="621337" cy="44336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484" y="123428"/>
            <a:ext cx="506016" cy="5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331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1">
            <a:extLst>
              <a:ext uri="{FF2B5EF4-FFF2-40B4-BE49-F238E27FC236}">
                <a16:creationId xmlns:a16="http://schemas.microsoft.com/office/drawing/2014/main" id="{5BA97E38-779A-5A05-1A60-38B5DB888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90372" cy="32829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AF8203E-3666-C79F-578D-AC2071CCF5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88" y="1271530"/>
            <a:ext cx="4048125" cy="408702"/>
          </a:xfrm>
        </p:spPr>
        <p:txBody>
          <a:bodyPr/>
          <a:lstStyle/>
          <a:p>
            <a:endParaRPr lang="es-PA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1DC927D-B5B6-779C-5624-E4E449DC10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A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AD8F1C4-D0BC-FAE7-8F6B-90EC656E5E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23428"/>
            <a:ext cx="5397500" cy="303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179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41DC280ED9C154C9B941C2F9956833A" ma:contentTypeVersion="8" ma:contentTypeDescription="Crear nuevo documento." ma:contentTypeScope="" ma:versionID="af65bfb54b7de5d46607f4f08dace8d8">
  <xsd:schema xmlns:xsd="http://www.w3.org/2001/XMLSchema" xmlns:xs="http://www.w3.org/2001/XMLSchema" xmlns:p="http://schemas.microsoft.com/office/2006/metadata/properties" xmlns:ns2="e9099f03-cbea-4d89-83f1-381a7523ba10" targetNamespace="http://schemas.microsoft.com/office/2006/metadata/properties" ma:root="true" ma:fieldsID="6fd5321efdbcf101fd7b16fa22d66334" ns2:_="">
    <xsd:import namespace="e9099f03-cbea-4d89-83f1-381a7523ba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099f03-cbea-4d89-83f1-381a7523ba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BBB840-AD41-488C-8BF5-BF9D1528639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A92747-C327-46C1-A332-87E680F447C5}">
  <ds:schemaRefs>
    <ds:schemaRef ds:uri="e9099f03-cbea-4d89-83f1-381a7523ba1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9FB73F3-E411-4CEC-A074-0BB7550A7A1E}">
  <ds:schemaRefs>
    <ds:schemaRef ds:uri="e9099f03-cbea-4d89-83f1-381a7523ba1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Custom</PresentationFormat>
  <Slides>43</Slides>
  <Notes>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Toshiba</dc:creator>
  <cp:revision>1</cp:revision>
  <dcterms:created xsi:type="dcterms:W3CDTF">2022-03-29T14:44:29Z</dcterms:created>
  <dcterms:modified xsi:type="dcterms:W3CDTF">2022-05-26T14:30:11Z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2021-05-27T00:00:00Z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2022-03-29T00:00:00Z</vt:filetime>
  </property>
  <property fmtid="{D5CDD505-2E9C-101B-9397-08002B2CF9AE}" pid="5" name="ContentTypeId">
    <vt:lpwstr>0x010100741DC280ED9C154C9B941C2F9956833A</vt:lpwstr>
  </property>
</Properties>
</file>