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60"/>
  </p:notesMasterIdLst>
  <p:sldIdLst>
    <p:sldId id="256" r:id="rId3"/>
    <p:sldId id="257" r:id="rId4"/>
    <p:sldId id="258" r:id="rId5"/>
    <p:sldId id="259" r:id="rId6"/>
    <p:sldId id="350" r:id="rId7"/>
    <p:sldId id="351" r:id="rId8"/>
    <p:sldId id="344" r:id="rId9"/>
    <p:sldId id="339" r:id="rId10"/>
    <p:sldId id="280" r:id="rId11"/>
    <p:sldId id="281" r:id="rId12"/>
    <p:sldId id="283" r:id="rId13"/>
    <p:sldId id="345" r:id="rId14"/>
    <p:sldId id="353" r:id="rId15"/>
    <p:sldId id="354" r:id="rId16"/>
    <p:sldId id="342" r:id="rId17"/>
    <p:sldId id="332" r:id="rId18"/>
    <p:sldId id="286" r:id="rId19"/>
    <p:sldId id="343" r:id="rId20"/>
    <p:sldId id="287" r:id="rId21"/>
    <p:sldId id="352" r:id="rId22"/>
    <p:sldId id="289" r:id="rId23"/>
    <p:sldId id="330" r:id="rId24"/>
    <p:sldId id="290" r:id="rId25"/>
    <p:sldId id="291" r:id="rId26"/>
    <p:sldId id="347" r:id="rId27"/>
    <p:sldId id="292" r:id="rId28"/>
    <p:sldId id="293" r:id="rId29"/>
    <p:sldId id="346" r:id="rId30"/>
    <p:sldId id="303" r:id="rId31"/>
    <p:sldId id="333" r:id="rId32"/>
    <p:sldId id="304" r:id="rId33"/>
    <p:sldId id="305" r:id="rId34"/>
    <p:sldId id="306" r:id="rId35"/>
    <p:sldId id="336" r:id="rId36"/>
    <p:sldId id="309" r:id="rId37"/>
    <p:sldId id="334" r:id="rId38"/>
    <p:sldId id="348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49" r:id="rId53"/>
    <p:sldId id="327" r:id="rId54"/>
    <p:sldId id="328" r:id="rId55"/>
    <p:sldId id="335" r:id="rId56"/>
    <p:sldId id="288" r:id="rId57"/>
    <p:sldId id="329" r:id="rId58"/>
    <p:sldId id="261" r:id="rId59"/>
  </p:sldIdLst>
  <p:sldSz cx="18288000" cy="10287000"/>
  <p:notesSz cx="6858000" cy="9144000"/>
  <p:embeddedFontLst>
    <p:embeddedFont>
      <p:font typeface="Arimo" panose="020B0604020202020204" pitchFamily="34" charset="0"/>
      <p:regular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Franklin Gothic Book" panose="020B0503020102020204" pitchFamily="34" charset="0"/>
      <p:regular r:id="rId66"/>
      <p:italic r:id="rId67"/>
    </p:embeddedFont>
    <p:embeddedFont>
      <p:font typeface="Horizon" panose="02000500000000000000" pitchFamily="2" charset="77"/>
      <p:regular r:id="rId68"/>
    </p:embeddedFont>
    <p:embeddedFont>
      <p:font typeface="Montserrat Classic" pitchFamily="2" charset="77"/>
      <p:regular r:id="rId69"/>
    </p:embeddedFont>
    <p:embeddedFont>
      <p:font typeface="Montserrat Classic Bold" pitchFamily="2" charset="77"/>
      <p:regular r:id="rId70"/>
    </p:embeddedFont>
    <p:embeddedFont>
      <p:font typeface="Montserrat Light" pitchFamily="2" charset="77"/>
      <p:regular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4EEC"/>
    <a:srgbClr val="003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6" autoAdjust="0"/>
    <p:restoredTop sz="94662" autoAdjust="0"/>
  </p:normalViewPr>
  <p:slideViewPr>
    <p:cSldViewPr>
      <p:cViewPr varScale="1">
        <p:scale>
          <a:sx n="60" d="100"/>
          <a:sy n="60" d="100"/>
        </p:scale>
        <p:origin x="84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6.fntdata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font" Target="fonts/font1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7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font" Target="fonts/font11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image" Target="../media/image28.jpe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image" Target="../media/image28.jpe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DCE69F-24D2-4EC7-B7CE-E29F6DE96815}" type="doc">
      <dgm:prSet loTypeId="urn:microsoft.com/office/officeart/2005/8/layout/vList4#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6704CC9-8ED7-4FB0-BC20-C6EB6BBA4595}">
      <dgm:prSet phldrT="[Tex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 anchor="ctr"/>
        <a:lstStyle/>
        <a:p>
          <a:pPr marL="0" algn="ctr" defTabSz="914400" rtl="0" eaLnBrk="1" latinLnBrk="0" hangingPunct="1">
            <a:defRPr/>
          </a:pPr>
          <a:r>
            <a:rPr lang="es-ES" sz="4400" b="1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En el lugar que se necesitan</a:t>
          </a:r>
        </a:p>
      </dgm:t>
    </dgm:pt>
    <dgm:pt modelId="{69D6299E-EF91-4CE8-913C-4BA86CA22F1B}" type="parTrans" cxnId="{9DCDA73D-B452-436D-826C-3EF960C845AA}">
      <dgm:prSet/>
      <dgm:spPr/>
      <dgm:t>
        <a:bodyPr/>
        <a:lstStyle/>
        <a:p>
          <a:endParaRPr lang="es-ES"/>
        </a:p>
      </dgm:t>
    </dgm:pt>
    <dgm:pt modelId="{5EF2852D-AD7A-4F4D-AA46-E34D6BA24B0F}" type="sibTrans" cxnId="{9DCDA73D-B452-436D-826C-3EF960C845AA}">
      <dgm:prSet/>
      <dgm:spPr/>
      <dgm:t>
        <a:bodyPr/>
        <a:lstStyle/>
        <a:p>
          <a:endParaRPr lang="es-ES"/>
        </a:p>
      </dgm:t>
    </dgm:pt>
    <dgm:pt modelId="{123852BE-886A-40CA-BBD6-F36E3604C959}">
      <dgm:prSet phldrT="[Tex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 anchor="ctr"/>
        <a:lstStyle/>
        <a:p>
          <a:pPr marL="0" algn="ctr" defTabSz="914400" rtl="0" eaLnBrk="1" latinLnBrk="0" hangingPunct="1">
            <a:defRPr/>
          </a:pPr>
          <a:r>
            <a:rPr lang="es-ES" sz="4400" b="1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En las condiciones adecuadas</a:t>
          </a:r>
        </a:p>
      </dgm:t>
    </dgm:pt>
    <dgm:pt modelId="{B4C1EF48-F21A-4F2A-97C5-DFC0BAFAAD4D}" type="parTrans" cxnId="{AC64F49E-06AB-4DA9-8ABA-C674B6D3D070}">
      <dgm:prSet/>
      <dgm:spPr/>
      <dgm:t>
        <a:bodyPr/>
        <a:lstStyle/>
        <a:p>
          <a:endParaRPr lang="es-ES"/>
        </a:p>
      </dgm:t>
    </dgm:pt>
    <dgm:pt modelId="{6EE73EA7-2A39-475B-88D2-7C4E7CB00E5F}" type="sibTrans" cxnId="{AC64F49E-06AB-4DA9-8ABA-C674B6D3D070}">
      <dgm:prSet/>
      <dgm:spPr/>
      <dgm:t>
        <a:bodyPr/>
        <a:lstStyle/>
        <a:p>
          <a:endParaRPr lang="es-ES"/>
        </a:p>
      </dgm:t>
    </dgm:pt>
    <dgm:pt modelId="{55CCE999-9E8A-455C-B05E-B6F904BEC75F}">
      <dgm:prSet phldrT="[Tex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 anchor="ctr"/>
        <a:lstStyle/>
        <a:p>
          <a:pPr marL="0" algn="ctr" defTabSz="914400" rtl="0" eaLnBrk="1" latinLnBrk="0" hangingPunct="1">
            <a:defRPr/>
          </a:pPr>
          <a:r>
            <a:rPr lang="es-ES" sz="4400" b="1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En el momento que se requieren</a:t>
          </a:r>
        </a:p>
      </dgm:t>
    </dgm:pt>
    <dgm:pt modelId="{9C059F80-D2BF-472E-B680-9A6C5FFFEC61}" type="parTrans" cxnId="{F9A273E2-9FD5-47C9-BE37-131314112AC7}">
      <dgm:prSet/>
      <dgm:spPr/>
      <dgm:t>
        <a:bodyPr/>
        <a:lstStyle/>
        <a:p>
          <a:endParaRPr lang="es-ES"/>
        </a:p>
      </dgm:t>
    </dgm:pt>
    <dgm:pt modelId="{EFFC08AE-BB80-4940-919E-AD9D337022A1}" type="sibTrans" cxnId="{F9A273E2-9FD5-47C9-BE37-131314112AC7}">
      <dgm:prSet/>
      <dgm:spPr/>
      <dgm:t>
        <a:bodyPr/>
        <a:lstStyle/>
        <a:p>
          <a:endParaRPr lang="es-ES"/>
        </a:p>
      </dgm:t>
    </dgm:pt>
    <dgm:pt modelId="{E8922481-2BA7-4B1D-848B-72A7454EF9CC}">
      <dgm:prSet phldrT="[Tex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 anchor="ctr"/>
        <a:lstStyle/>
        <a:p>
          <a:pPr marL="0" algn="ctr" defTabSz="914400" rtl="0" eaLnBrk="1" latinLnBrk="0" hangingPunct="1">
            <a:defRPr/>
          </a:pPr>
          <a:r>
            <a:rPr lang="es-ES" sz="4400" b="1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Al costo más bajo</a:t>
          </a:r>
        </a:p>
      </dgm:t>
    </dgm:pt>
    <dgm:pt modelId="{28CF4346-6760-41D8-90AD-FEB66A848B82}" type="parTrans" cxnId="{F38F9BDB-7942-48AE-A544-EC8AE6B3DE35}">
      <dgm:prSet/>
      <dgm:spPr/>
      <dgm:t>
        <a:bodyPr/>
        <a:lstStyle/>
        <a:p>
          <a:endParaRPr lang="es-ES"/>
        </a:p>
      </dgm:t>
    </dgm:pt>
    <dgm:pt modelId="{9F728843-A50D-4702-88C3-7E4B0EFBC428}" type="sibTrans" cxnId="{F38F9BDB-7942-48AE-A544-EC8AE6B3DE35}">
      <dgm:prSet/>
      <dgm:spPr/>
      <dgm:t>
        <a:bodyPr/>
        <a:lstStyle/>
        <a:p>
          <a:endParaRPr lang="es-ES"/>
        </a:p>
      </dgm:t>
    </dgm:pt>
    <dgm:pt modelId="{70708146-11A0-4AB9-8A59-5344ECBA1409}">
      <dgm:prSet phldrT="[Tex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rgbClr val="002060"/>
        </a:solidFill>
        <a:ln/>
      </dgm:spPr>
      <dgm:t>
        <a:bodyPr anchor="ctr"/>
        <a:lstStyle/>
        <a:p>
          <a:pPr marL="0" algn="ctr" defTabSz="914400" rtl="0" eaLnBrk="1" latinLnBrk="0" hangingPunct="1">
            <a:defRPr/>
          </a:pPr>
          <a:r>
            <a:rPr lang="es-ES" sz="4400" b="1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Al cliente correcto</a:t>
          </a:r>
        </a:p>
      </dgm:t>
    </dgm:pt>
    <dgm:pt modelId="{AE85DCF8-A482-42DD-A81E-4342E06065BB}" type="parTrans" cxnId="{91A40618-CE9B-461E-A67B-833BB575F9EE}">
      <dgm:prSet/>
      <dgm:spPr/>
      <dgm:t>
        <a:bodyPr/>
        <a:lstStyle/>
        <a:p>
          <a:endParaRPr lang="es-MX"/>
        </a:p>
      </dgm:t>
    </dgm:pt>
    <dgm:pt modelId="{EEFE146F-A7D0-4E57-9AAB-045BD460DFC1}" type="sibTrans" cxnId="{91A40618-CE9B-461E-A67B-833BB575F9EE}">
      <dgm:prSet/>
      <dgm:spPr/>
      <dgm:t>
        <a:bodyPr/>
        <a:lstStyle/>
        <a:p>
          <a:endParaRPr lang="es-MX"/>
        </a:p>
      </dgm:t>
    </dgm:pt>
    <dgm:pt modelId="{12C38583-9E1D-42E4-BE25-DB85AA4CAF11}" type="pres">
      <dgm:prSet presAssocID="{86DCE69F-24D2-4EC7-B7CE-E29F6DE96815}" presName="linear" presStyleCnt="0">
        <dgm:presLayoutVars>
          <dgm:dir/>
          <dgm:resizeHandles val="exact"/>
        </dgm:presLayoutVars>
      </dgm:prSet>
      <dgm:spPr/>
    </dgm:pt>
    <dgm:pt modelId="{D43B5C54-B588-4CCF-A4A4-8018BCAEBF90}" type="pres">
      <dgm:prSet presAssocID="{46704CC9-8ED7-4FB0-BC20-C6EB6BBA4595}" presName="comp" presStyleCnt="0"/>
      <dgm:spPr/>
    </dgm:pt>
    <dgm:pt modelId="{70E5FAD8-AC9A-425B-B120-D6A2407C5382}" type="pres">
      <dgm:prSet presAssocID="{46704CC9-8ED7-4FB0-BC20-C6EB6BBA4595}" presName="box" presStyleLbl="node1" presStyleIdx="0" presStyleCnt="5"/>
      <dgm:spPr>
        <a:xfrm>
          <a:off x="0" y="0"/>
          <a:ext cx="10045116" cy="1199312"/>
        </a:xfrm>
        <a:prstGeom prst="roundRect">
          <a:avLst>
            <a:gd name="adj" fmla="val 10000"/>
          </a:avLst>
        </a:prstGeom>
      </dgm:spPr>
    </dgm:pt>
    <dgm:pt modelId="{D594D20E-8B2C-41C5-9CE2-95E4C62F6637}" type="pres">
      <dgm:prSet presAssocID="{46704CC9-8ED7-4FB0-BC20-C6EB6BBA4595}" presName="img" presStyleLbl="fgImgPlace1" presStyleIdx="0" presStyleCnt="5" custScaleX="70108" custLinFactNeighborX="-621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BDF858B-77E3-4BA1-8D81-4423C7F69A11}" type="pres">
      <dgm:prSet presAssocID="{46704CC9-8ED7-4FB0-BC20-C6EB6BBA4595}" presName="text" presStyleLbl="node1" presStyleIdx="0" presStyleCnt="5">
        <dgm:presLayoutVars>
          <dgm:bulletEnabled val="1"/>
        </dgm:presLayoutVars>
      </dgm:prSet>
      <dgm:spPr/>
    </dgm:pt>
    <dgm:pt modelId="{03899753-5D43-49A8-B1F2-6335C3A8AC3A}" type="pres">
      <dgm:prSet presAssocID="{5EF2852D-AD7A-4F4D-AA46-E34D6BA24B0F}" presName="spacer" presStyleCnt="0"/>
      <dgm:spPr/>
    </dgm:pt>
    <dgm:pt modelId="{64AD898B-9E50-4A65-AEF8-13CD4A8AF1AE}" type="pres">
      <dgm:prSet presAssocID="{123852BE-886A-40CA-BBD6-F36E3604C959}" presName="comp" presStyleCnt="0"/>
      <dgm:spPr/>
    </dgm:pt>
    <dgm:pt modelId="{F5495E39-73E9-4F61-A100-85F67083002B}" type="pres">
      <dgm:prSet presAssocID="{123852BE-886A-40CA-BBD6-F36E3604C959}" presName="box" presStyleLbl="node1" presStyleIdx="1" presStyleCnt="5"/>
      <dgm:spPr>
        <a:xfrm>
          <a:off x="0" y="1319244"/>
          <a:ext cx="10045116" cy="1199312"/>
        </a:xfrm>
        <a:prstGeom prst="roundRect">
          <a:avLst>
            <a:gd name="adj" fmla="val 10000"/>
          </a:avLst>
        </a:prstGeom>
      </dgm:spPr>
    </dgm:pt>
    <dgm:pt modelId="{810A7FF2-5AF5-4440-B0CC-D5601BC7933A}" type="pres">
      <dgm:prSet presAssocID="{123852BE-886A-40CA-BBD6-F36E3604C959}" presName="img" presStyleLbl="fgImgPlace1" presStyleIdx="1" presStyleCnt="5" custScaleX="70108" custLinFactNeighborX="-621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C9E2175-E267-4581-8BCC-499AAA22C18D}" type="pres">
      <dgm:prSet presAssocID="{123852BE-886A-40CA-BBD6-F36E3604C959}" presName="text" presStyleLbl="node1" presStyleIdx="1" presStyleCnt="5">
        <dgm:presLayoutVars>
          <dgm:bulletEnabled val="1"/>
        </dgm:presLayoutVars>
      </dgm:prSet>
      <dgm:spPr/>
    </dgm:pt>
    <dgm:pt modelId="{D7F94A83-4FE0-4F0D-B935-B8CBF21F9499}" type="pres">
      <dgm:prSet presAssocID="{6EE73EA7-2A39-475B-88D2-7C4E7CB00E5F}" presName="spacer" presStyleCnt="0"/>
      <dgm:spPr/>
    </dgm:pt>
    <dgm:pt modelId="{290B7D2F-93F0-46D7-89B8-E6730C49B80B}" type="pres">
      <dgm:prSet presAssocID="{55CCE999-9E8A-455C-B05E-B6F904BEC75F}" presName="comp" presStyleCnt="0"/>
      <dgm:spPr/>
    </dgm:pt>
    <dgm:pt modelId="{9C06CBAA-F535-4397-80AB-A226470DB879}" type="pres">
      <dgm:prSet presAssocID="{55CCE999-9E8A-455C-B05E-B6F904BEC75F}" presName="box" presStyleLbl="node1" presStyleIdx="2" presStyleCnt="5"/>
      <dgm:spPr>
        <a:xfrm>
          <a:off x="0" y="2638488"/>
          <a:ext cx="10045116" cy="1199312"/>
        </a:xfrm>
        <a:prstGeom prst="roundRect">
          <a:avLst>
            <a:gd name="adj" fmla="val 10000"/>
          </a:avLst>
        </a:prstGeom>
      </dgm:spPr>
    </dgm:pt>
    <dgm:pt modelId="{E90D7369-5680-4E2D-A7C6-D80C37B2B731}" type="pres">
      <dgm:prSet presAssocID="{55CCE999-9E8A-455C-B05E-B6F904BEC75F}" presName="img" presStyleLbl="fgImgPlace1" presStyleIdx="2" presStyleCnt="5" custScaleX="70734" custLinFactNeighborX="-621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718C708-0299-498E-A4BA-BF5DACDE70CE}" type="pres">
      <dgm:prSet presAssocID="{55CCE999-9E8A-455C-B05E-B6F904BEC75F}" presName="text" presStyleLbl="node1" presStyleIdx="2" presStyleCnt="5">
        <dgm:presLayoutVars>
          <dgm:bulletEnabled val="1"/>
        </dgm:presLayoutVars>
      </dgm:prSet>
      <dgm:spPr/>
    </dgm:pt>
    <dgm:pt modelId="{4928B188-AF1B-4857-8F93-9FFA4D9AE48A}" type="pres">
      <dgm:prSet presAssocID="{EFFC08AE-BB80-4940-919E-AD9D337022A1}" presName="spacer" presStyleCnt="0"/>
      <dgm:spPr/>
    </dgm:pt>
    <dgm:pt modelId="{64FEB2A4-6398-423D-9812-21AD2ECAAFA7}" type="pres">
      <dgm:prSet presAssocID="{E8922481-2BA7-4B1D-848B-72A7454EF9CC}" presName="comp" presStyleCnt="0"/>
      <dgm:spPr/>
    </dgm:pt>
    <dgm:pt modelId="{05CA09FF-1A9C-42DF-96C3-4A4E40EAE771}" type="pres">
      <dgm:prSet presAssocID="{E8922481-2BA7-4B1D-848B-72A7454EF9CC}" presName="box" presStyleLbl="node1" presStyleIdx="3" presStyleCnt="5"/>
      <dgm:spPr>
        <a:xfrm>
          <a:off x="0" y="3957732"/>
          <a:ext cx="10045116" cy="1199312"/>
        </a:xfrm>
        <a:prstGeom prst="roundRect">
          <a:avLst>
            <a:gd name="adj" fmla="val 10000"/>
          </a:avLst>
        </a:prstGeom>
      </dgm:spPr>
    </dgm:pt>
    <dgm:pt modelId="{0C8DFE92-3373-4CEB-B7FA-AF2A802A8095}" type="pres">
      <dgm:prSet presAssocID="{E8922481-2BA7-4B1D-848B-72A7454EF9CC}" presName="img" presStyleLbl="fgImgPlace1" presStyleIdx="3" presStyleCnt="5" custScaleX="70108" custLinFactNeighborX="-621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A9B0A35-E0C7-4517-9687-92585239C7A0}" type="pres">
      <dgm:prSet presAssocID="{E8922481-2BA7-4B1D-848B-72A7454EF9CC}" presName="text" presStyleLbl="node1" presStyleIdx="3" presStyleCnt="5">
        <dgm:presLayoutVars>
          <dgm:bulletEnabled val="1"/>
        </dgm:presLayoutVars>
      </dgm:prSet>
      <dgm:spPr/>
    </dgm:pt>
    <dgm:pt modelId="{D7D5D77A-2F87-42FF-BCDA-9A49239CE63D}" type="pres">
      <dgm:prSet presAssocID="{9F728843-A50D-4702-88C3-7E4B0EFBC428}" presName="spacer" presStyleCnt="0"/>
      <dgm:spPr/>
    </dgm:pt>
    <dgm:pt modelId="{F8AF7AAF-2440-4E0C-BC7D-86D858C1D8F2}" type="pres">
      <dgm:prSet presAssocID="{70708146-11A0-4AB9-8A59-5344ECBA1409}" presName="comp" presStyleCnt="0"/>
      <dgm:spPr/>
    </dgm:pt>
    <dgm:pt modelId="{67B4A12C-8E53-421F-8FBF-ED9852780A8A}" type="pres">
      <dgm:prSet presAssocID="{70708146-11A0-4AB9-8A59-5344ECBA1409}" presName="box" presStyleLbl="node1" presStyleIdx="4" presStyleCnt="5"/>
      <dgm:spPr>
        <a:xfrm>
          <a:off x="0" y="5276976"/>
          <a:ext cx="10045116" cy="1199312"/>
        </a:xfrm>
        <a:prstGeom prst="roundRect">
          <a:avLst>
            <a:gd name="adj" fmla="val 10000"/>
          </a:avLst>
        </a:prstGeom>
      </dgm:spPr>
    </dgm:pt>
    <dgm:pt modelId="{2C6DB7BB-B6A7-4CB8-B8C0-DC3DD00960E1}" type="pres">
      <dgm:prSet presAssocID="{70708146-11A0-4AB9-8A59-5344ECBA1409}" presName="img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2AFD0204-E2D4-4C51-97F0-C29F4A900D4F}" type="pres">
      <dgm:prSet presAssocID="{70708146-11A0-4AB9-8A59-5344ECBA1409}" presName="text" presStyleLbl="node1" presStyleIdx="4" presStyleCnt="5">
        <dgm:presLayoutVars>
          <dgm:bulletEnabled val="1"/>
        </dgm:presLayoutVars>
      </dgm:prSet>
      <dgm:spPr/>
    </dgm:pt>
  </dgm:ptLst>
  <dgm:cxnLst>
    <dgm:cxn modelId="{91A40618-CE9B-461E-A67B-833BB575F9EE}" srcId="{86DCE69F-24D2-4EC7-B7CE-E29F6DE96815}" destId="{70708146-11A0-4AB9-8A59-5344ECBA1409}" srcOrd="4" destOrd="0" parTransId="{AE85DCF8-A482-42DD-A81E-4342E06065BB}" sibTransId="{EEFE146F-A7D0-4E57-9AAB-045BD460DFC1}"/>
    <dgm:cxn modelId="{3EECB23A-68F0-F649-BD1C-0D8CE96F6675}" type="presOf" srcId="{70708146-11A0-4AB9-8A59-5344ECBA1409}" destId="{2AFD0204-E2D4-4C51-97F0-C29F4A900D4F}" srcOrd="1" destOrd="0" presId="urn:microsoft.com/office/officeart/2005/8/layout/vList4#2"/>
    <dgm:cxn modelId="{9DCDA73D-B452-436D-826C-3EF960C845AA}" srcId="{86DCE69F-24D2-4EC7-B7CE-E29F6DE96815}" destId="{46704CC9-8ED7-4FB0-BC20-C6EB6BBA4595}" srcOrd="0" destOrd="0" parTransId="{69D6299E-EF91-4CE8-913C-4BA86CA22F1B}" sibTransId="{5EF2852D-AD7A-4F4D-AA46-E34D6BA24B0F}"/>
    <dgm:cxn modelId="{D4419C45-788D-5244-8358-542D9202B647}" type="presOf" srcId="{E8922481-2BA7-4B1D-848B-72A7454EF9CC}" destId="{0A9B0A35-E0C7-4517-9687-92585239C7A0}" srcOrd="1" destOrd="0" presId="urn:microsoft.com/office/officeart/2005/8/layout/vList4#2"/>
    <dgm:cxn modelId="{6A50D768-F850-2245-A2E3-8E838D14AEDE}" type="presOf" srcId="{46704CC9-8ED7-4FB0-BC20-C6EB6BBA4595}" destId="{70E5FAD8-AC9A-425B-B120-D6A2407C5382}" srcOrd="0" destOrd="0" presId="urn:microsoft.com/office/officeart/2005/8/layout/vList4#2"/>
    <dgm:cxn modelId="{485A3E92-6874-B74A-8D57-3E4D631B981E}" type="presOf" srcId="{86DCE69F-24D2-4EC7-B7CE-E29F6DE96815}" destId="{12C38583-9E1D-42E4-BE25-DB85AA4CAF11}" srcOrd="0" destOrd="0" presId="urn:microsoft.com/office/officeart/2005/8/layout/vList4#2"/>
    <dgm:cxn modelId="{13658395-C348-C649-B4B5-F042377DD2DF}" type="presOf" srcId="{70708146-11A0-4AB9-8A59-5344ECBA1409}" destId="{67B4A12C-8E53-421F-8FBF-ED9852780A8A}" srcOrd="0" destOrd="0" presId="urn:microsoft.com/office/officeart/2005/8/layout/vList4#2"/>
    <dgm:cxn modelId="{A2A9D395-568D-654D-9282-89D6547796C6}" type="presOf" srcId="{123852BE-886A-40CA-BBD6-F36E3604C959}" destId="{F5495E39-73E9-4F61-A100-85F67083002B}" srcOrd="0" destOrd="0" presId="urn:microsoft.com/office/officeart/2005/8/layout/vList4#2"/>
    <dgm:cxn modelId="{AC64F49E-06AB-4DA9-8ABA-C674B6D3D070}" srcId="{86DCE69F-24D2-4EC7-B7CE-E29F6DE96815}" destId="{123852BE-886A-40CA-BBD6-F36E3604C959}" srcOrd="1" destOrd="0" parTransId="{B4C1EF48-F21A-4F2A-97C5-DFC0BAFAAD4D}" sibTransId="{6EE73EA7-2A39-475B-88D2-7C4E7CB00E5F}"/>
    <dgm:cxn modelId="{CBA391AE-D5F5-7648-9AD2-D64D8E8C2AAC}" type="presOf" srcId="{E8922481-2BA7-4B1D-848B-72A7454EF9CC}" destId="{05CA09FF-1A9C-42DF-96C3-4A4E40EAE771}" srcOrd="0" destOrd="0" presId="urn:microsoft.com/office/officeart/2005/8/layout/vList4#2"/>
    <dgm:cxn modelId="{24741BB1-1799-C643-8882-75D8312618CE}" type="presOf" srcId="{123852BE-886A-40CA-BBD6-F36E3604C959}" destId="{3C9E2175-E267-4581-8BCC-499AAA22C18D}" srcOrd="1" destOrd="0" presId="urn:microsoft.com/office/officeart/2005/8/layout/vList4#2"/>
    <dgm:cxn modelId="{F38F9BDB-7942-48AE-A544-EC8AE6B3DE35}" srcId="{86DCE69F-24D2-4EC7-B7CE-E29F6DE96815}" destId="{E8922481-2BA7-4B1D-848B-72A7454EF9CC}" srcOrd="3" destOrd="0" parTransId="{28CF4346-6760-41D8-90AD-FEB66A848B82}" sibTransId="{9F728843-A50D-4702-88C3-7E4B0EFBC428}"/>
    <dgm:cxn modelId="{109421DC-0EE1-AA43-A8F5-4531AA698089}" type="presOf" srcId="{46704CC9-8ED7-4FB0-BC20-C6EB6BBA4595}" destId="{2BDF858B-77E3-4BA1-8D81-4423C7F69A11}" srcOrd="1" destOrd="0" presId="urn:microsoft.com/office/officeart/2005/8/layout/vList4#2"/>
    <dgm:cxn modelId="{F02B44E0-676D-6E4E-9701-3CD7460FD6D8}" type="presOf" srcId="{55CCE999-9E8A-455C-B05E-B6F904BEC75F}" destId="{1718C708-0299-498E-A4BA-BF5DACDE70CE}" srcOrd="1" destOrd="0" presId="urn:microsoft.com/office/officeart/2005/8/layout/vList4#2"/>
    <dgm:cxn modelId="{F9A273E2-9FD5-47C9-BE37-131314112AC7}" srcId="{86DCE69F-24D2-4EC7-B7CE-E29F6DE96815}" destId="{55CCE999-9E8A-455C-B05E-B6F904BEC75F}" srcOrd="2" destOrd="0" parTransId="{9C059F80-D2BF-472E-B680-9A6C5FFFEC61}" sibTransId="{EFFC08AE-BB80-4940-919E-AD9D337022A1}"/>
    <dgm:cxn modelId="{147585FE-0B77-1444-9198-F5A18FBF6C05}" type="presOf" srcId="{55CCE999-9E8A-455C-B05E-B6F904BEC75F}" destId="{9C06CBAA-F535-4397-80AB-A226470DB879}" srcOrd="0" destOrd="0" presId="urn:microsoft.com/office/officeart/2005/8/layout/vList4#2"/>
    <dgm:cxn modelId="{BC726280-093B-E54B-830A-0BFA07BB4150}" type="presParOf" srcId="{12C38583-9E1D-42E4-BE25-DB85AA4CAF11}" destId="{D43B5C54-B588-4CCF-A4A4-8018BCAEBF90}" srcOrd="0" destOrd="0" presId="urn:microsoft.com/office/officeart/2005/8/layout/vList4#2"/>
    <dgm:cxn modelId="{6B49CCDD-BA68-D545-932B-E0E0F95604EE}" type="presParOf" srcId="{D43B5C54-B588-4CCF-A4A4-8018BCAEBF90}" destId="{70E5FAD8-AC9A-425B-B120-D6A2407C5382}" srcOrd="0" destOrd="0" presId="urn:microsoft.com/office/officeart/2005/8/layout/vList4#2"/>
    <dgm:cxn modelId="{BBC8D3C5-ED24-EE46-A57A-F209EC4FFAC1}" type="presParOf" srcId="{D43B5C54-B588-4CCF-A4A4-8018BCAEBF90}" destId="{D594D20E-8B2C-41C5-9CE2-95E4C62F6637}" srcOrd="1" destOrd="0" presId="urn:microsoft.com/office/officeart/2005/8/layout/vList4#2"/>
    <dgm:cxn modelId="{3016156C-C3CA-9246-8F40-656F2FE0CC15}" type="presParOf" srcId="{D43B5C54-B588-4CCF-A4A4-8018BCAEBF90}" destId="{2BDF858B-77E3-4BA1-8D81-4423C7F69A11}" srcOrd="2" destOrd="0" presId="urn:microsoft.com/office/officeart/2005/8/layout/vList4#2"/>
    <dgm:cxn modelId="{F253FE29-37B1-5A48-88E7-145D9184CC27}" type="presParOf" srcId="{12C38583-9E1D-42E4-BE25-DB85AA4CAF11}" destId="{03899753-5D43-49A8-B1F2-6335C3A8AC3A}" srcOrd="1" destOrd="0" presId="urn:microsoft.com/office/officeart/2005/8/layout/vList4#2"/>
    <dgm:cxn modelId="{1B7CA2ED-3A4C-B74A-89A5-2852EB6B16BC}" type="presParOf" srcId="{12C38583-9E1D-42E4-BE25-DB85AA4CAF11}" destId="{64AD898B-9E50-4A65-AEF8-13CD4A8AF1AE}" srcOrd="2" destOrd="0" presId="urn:microsoft.com/office/officeart/2005/8/layout/vList4#2"/>
    <dgm:cxn modelId="{1059D646-7D38-674D-B6A1-A12850F70922}" type="presParOf" srcId="{64AD898B-9E50-4A65-AEF8-13CD4A8AF1AE}" destId="{F5495E39-73E9-4F61-A100-85F67083002B}" srcOrd="0" destOrd="0" presId="urn:microsoft.com/office/officeart/2005/8/layout/vList4#2"/>
    <dgm:cxn modelId="{EFD1D30B-6317-BE47-94A4-E952E2962B7A}" type="presParOf" srcId="{64AD898B-9E50-4A65-AEF8-13CD4A8AF1AE}" destId="{810A7FF2-5AF5-4440-B0CC-D5601BC7933A}" srcOrd="1" destOrd="0" presId="urn:microsoft.com/office/officeart/2005/8/layout/vList4#2"/>
    <dgm:cxn modelId="{2A137589-4159-F14C-9AF6-53DCF2E9A8B5}" type="presParOf" srcId="{64AD898B-9E50-4A65-AEF8-13CD4A8AF1AE}" destId="{3C9E2175-E267-4581-8BCC-499AAA22C18D}" srcOrd="2" destOrd="0" presId="urn:microsoft.com/office/officeart/2005/8/layout/vList4#2"/>
    <dgm:cxn modelId="{E0A92FFA-A172-8F49-B901-088D0DF9026B}" type="presParOf" srcId="{12C38583-9E1D-42E4-BE25-DB85AA4CAF11}" destId="{D7F94A83-4FE0-4F0D-B935-B8CBF21F9499}" srcOrd="3" destOrd="0" presId="urn:microsoft.com/office/officeart/2005/8/layout/vList4#2"/>
    <dgm:cxn modelId="{67BDD25D-0788-4A44-8032-B4E8CCA756E6}" type="presParOf" srcId="{12C38583-9E1D-42E4-BE25-DB85AA4CAF11}" destId="{290B7D2F-93F0-46D7-89B8-E6730C49B80B}" srcOrd="4" destOrd="0" presId="urn:microsoft.com/office/officeart/2005/8/layout/vList4#2"/>
    <dgm:cxn modelId="{6B218765-A9B5-4947-B648-F1EB1C0AF7FC}" type="presParOf" srcId="{290B7D2F-93F0-46D7-89B8-E6730C49B80B}" destId="{9C06CBAA-F535-4397-80AB-A226470DB879}" srcOrd="0" destOrd="0" presId="urn:microsoft.com/office/officeart/2005/8/layout/vList4#2"/>
    <dgm:cxn modelId="{66483C98-65ED-B14A-95EB-613CE9D85576}" type="presParOf" srcId="{290B7D2F-93F0-46D7-89B8-E6730C49B80B}" destId="{E90D7369-5680-4E2D-A7C6-D80C37B2B731}" srcOrd="1" destOrd="0" presId="urn:microsoft.com/office/officeart/2005/8/layout/vList4#2"/>
    <dgm:cxn modelId="{5E80F489-530E-354E-B403-472CAE114A69}" type="presParOf" srcId="{290B7D2F-93F0-46D7-89B8-E6730C49B80B}" destId="{1718C708-0299-498E-A4BA-BF5DACDE70CE}" srcOrd="2" destOrd="0" presId="urn:microsoft.com/office/officeart/2005/8/layout/vList4#2"/>
    <dgm:cxn modelId="{E614147F-F3E4-0B41-928B-A9BB01D6D03B}" type="presParOf" srcId="{12C38583-9E1D-42E4-BE25-DB85AA4CAF11}" destId="{4928B188-AF1B-4857-8F93-9FFA4D9AE48A}" srcOrd="5" destOrd="0" presId="urn:microsoft.com/office/officeart/2005/8/layout/vList4#2"/>
    <dgm:cxn modelId="{574FF6E1-D79E-0A4D-8C58-375E15780C57}" type="presParOf" srcId="{12C38583-9E1D-42E4-BE25-DB85AA4CAF11}" destId="{64FEB2A4-6398-423D-9812-21AD2ECAAFA7}" srcOrd="6" destOrd="0" presId="urn:microsoft.com/office/officeart/2005/8/layout/vList4#2"/>
    <dgm:cxn modelId="{D7C917A1-8316-EA49-9189-689DBCA5ED9B}" type="presParOf" srcId="{64FEB2A4-6398-423D-9812-21AD2ECAAFA7}" destId="{05CA09FF-1A9C-42DF-96C3-4A4E40EAE771}" srcOrd="0" destOrd="0" presId="urn:microsoft.com/office/officeart/2005/8/layout/vList4#2"/>
    <dgm:cxn modelId="{B1930B8B-0B77-D146-90DA-34F903E8C3C8}" type="presParOf" srcId="{64FEB2A4-6398-423D-9812-21AD2ECAAFA7}" destId="{0C8DFE92-3373-4CEB-B7FA-AF2A802A8095}" srcOrd="1" destOrd="0" presId="urn:microsoft.com/office/officeart/2005/8/layout/vList4#2"/>
    <dgm:cxn modelId="{82601D5B-8E05-A64B-AA9D-635ACD3D6518}" type="presParOf" srcId="{64FEB2A4-6398-423D-9812-21AD2ECAAFA7}" destId="{0A9B0A35-E0C7-4517-9687-92585239C7A0}" srcOrd="2" destOrd="0" presId="urn:microsoft.com/office/officeart/2005/8/layout/vList4#2"/>
    <dgm:cxn modelId="{513CF8C2-9428-4F49-96E1-25355D51EC82}" type="presParOf" srcId="{12C38583-9E1D-42E4-BE25-DB85AA4CAF11}" destId="{D7D5D77A-2F87-42FF-BCDA-9A49239CE63D}" srcOrd="7" destOrd="0" presId="urn:microsoft.com/office/officeart/2005/8/layout/vList4#2"/>
    <dgm:cxn modelId="{FB127A5B-274E-7A40-BD9D-6B96E012B253}" type="presParOf" srcId="{12C38583-9E1D-42E4-BE25-DB85AA4CAF11}" destId="{F8AF7AAF-2440-4E0C-BC7D-86D858C1D8F2}" srcOrd="8" destOrd="0" presId="urn:microsoft.com/office/officeart/2005/8/layout/vList4#2"/>
    <dgm:cxn modelId="{E22C5655-6B2A-8948-B158-ABA6238A591F}" type="presParOf" srcId="{F8AF7AAF-2440-4E0C-BC7D-86D858C1D8F2}" destId="{67B4A12C-8E53-421F-8FBF-ED9852780A8A}" srcOrd="0" destOrd="0" presId="urn:microsoft.com/office/officeart/2005/8/layout/vList4#2"/>
    <dgm:cxn modelId="{88010E26-DC70-F544-B728-AB2C37C4CD66}" type="presParOf" srcId="{F8AF7AAF-2440-4E0C-BC7D-86D858C1D8F2}" destId="{2C6DB7BB-B6A7-4CB8-B8C0-DC3DD00960E1}" srcOrd="1" destOrd="0" presId="urn:microsoft.com/office/officeart/2005/8/layout/vList4#2"/>
    <dgm:cxn modelId="{8F1014C4-1729-0F4F-9612-EEA2F9806BB5}" type="presParOf" srcId="{F8AF7AAF-2440-4E0C-BC7D-86D858C1D8F2}" destId="{2AFD0204-E2D4-4C51-97F0-C29F4A900D4F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PlusandMinus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Vendedor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6D00AE74-AC2F-4EA2-BECA-1FC5F5D2275C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Reconocer las limitaciones del servicio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398AF89-9388-4448-8310-05D8B614E692}" type="pres">
      <dgm:prSet presAssocID="{54CB11D2-D095-4F3B-BB50-6CDDF00AA593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C4C77B3E-8F52-5A47-8E46-9FE0F08B7EEF}" type="pres">
      <dgm:prSet presAssocID="{54CB11D2-D095-4F3B-BB50-6CDDF00AA593}" presName="Background" presStyleLbl="bgImgPlace1" presStyleIdx="0" presStyleCnt="1"/>
      <dgm:spPr/>
    </dgm:pt>
    <dgm:pt modelId="{A35595AE-1B31-B242-B308-A2B6B11E6B06}" type="pres">
      <dgm:prSet presAssocID="{54CB11D2-D095-4F3B-BB50-6CDDF00AA593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C1B0FF08-EC7F-A045-8EB4-FE6A3CB507F4}" type="pres">
      <dgm:prSet presAssocID="{54CB11D2-D095-4F3B-BB50-6CDDF00AA593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900C5DFA-6B84-5443-B13E-CC11405947B9}" type="pres">
      <dgm:prSet presAssocID="{54CB11D2-D095-4F3B-BB50-6CDDF00AA593}" presName="Plus" presStyleLbl="alignNode1" presStyleIdx="0" presStyleCnt="2"/>
      <dgm:spPr>
        <a:xfrm>
          <a:off x="0" y="350337"/>
          <a:ext cx="2093272" cy="2093272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1175728E-0E80-184E-8123-4AFA51C4B430}" type="pres">
      <dgm:prSet presAssocID="{54CB11D2-D095-4F3B-BB50-6CDDF00AA593}" presName="Minus" presStyleLbl="alignNode1" presStyleIdx="1" presStyleCnt="2"/>
      <dgm:spPr>
        <a:xfrm>
          <a:off x="10343229" y="1103128"/>
          <a:ext cx="1970138" cy="675149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26415ACD-39D7-C148-B34B-D590FEC39968}" type="pres">
      <dgm:prSet presAssocID="{54CB11D2-D095-4F3B-BB50-6CDDF00AA593}" presName="Divider" presStyleLbl="parChTrans1D1" presStyleIdx="0" presStyleCnt="1"/>
      <dgm:spPr/>
    </dgm:pt>
  </dgm:ptLst>
  <dgm:cxnLst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5907296B-0D81-A046-B7CE-8705B4688F7B}" type="presOf" srcId="{54CB11D2-D095-4F3B-BB50-6CDDF00AA593}" destId="{E398AF89-9388-4448-8310-05D8B614E692}" srcOrd="0" destOrd="0" presId="urn:microsoft.com/office/officeart/2009/3/layout/PlusandMinus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5C1BD477-33B5-1E42-8683-DB9CBD313814}" type="presOf" srcId="{6D00AE74-AC2F-4EA2-BECA-1FC5F5D2275C}" destId="{C1B0FF08-EC7F-A045-8EB4-FE6A3CB507F4}" srcOrd="0" destOrd="0" presId="urn:microsoft.com/office/officeart/2009/3/layout/PlusandMinus"/>
    <dgm:cxn modelId="{E0CDF4DF-A3ED-3642-A03F-00EE62D8E5C4}" type="presOf" srcId="{23BB7B89-2E1D-44BF-8AA5-592663341D00}" destId="{A35595AE-1B31-B242-B308-A2B6B11E6B06}" srcOrd="0" destOrd="0" presId="urn:microsoft.com/office/officeart/2009/3/layout/PlusandMinus"/>
    <dgm:cxn modelId="{D0EF4166-609D-7749-8EE6-2191DFD61142}" type="presParOf" srcId="{E398AF89-9388-4448-8310-05D8B614E692}" destId="{C4C77B3E-8F52-5A47-8E46-9FE0F08B7EEF}" srcOrd="0" destOrd="0" presId="urn:microsoft.com/office/officeart/2009/3/layout/PlusandMinus"/>
    <dgm:cxn modelId="{EA520B6C-6F80-CD4C-9E05-15201F2A463A}" type="presParOf" srcId="{E398AF89-9388-4448-8310-05D8B614E692}" destId="{A35595AE-1B31-B242-B308-A2B6B11E6B06}" srcOrd="1" destOrd="0" presId="urn:microsoft.com/office/officeart/2009/3/layout/PlusandMinus"/>
    <dgm:cxn modelId="{7010E767-362D-FD4C-A2B2-332EE9642BA1}" type="presParOf" srcId="{E398AF89-9388-4448-8310-05D8B614E692}" destId="{C1B0FF08-EC7F-A045-8EB4-FE6A3CB507F4}" srcOrd="2" destOrd="0" presId="urn:microsoft.com/office/officeart/2009/3/layout/PlusandMinus"/>
    <dgm:cxn modelId="{09739333-7BEA-CB45-BAD1-67750981DD19}" type="presParOf" srcId="{E398AF89-9388-4448-8310-05D8B614E692}" destId="{900C5DFA-6B84-5443-B13E-CC11405947B9}" srcOrd="3" destOrd="0" presId="urn:microsoft.com/office/officeart/2009/3/layout/PlusandMinus"/>
    <dgm:cxn modelId="{7FA53AB8-E8CD-674B-9368-516ACF492370}" type="presParOf" srcId="{E398AF89-9388-4448-8310-05D8B614E692}" destId="{1175728E-0E80-184E-8123-4AFA51C4B430}" srcOrd="4" destOrd="0" presId="urn:microsoft.com/office/officeart/2009/3/layout/PlusandMinus"/>
    <dgm:cxn modelId="{5765B4BA-185B-8E4C-8241-E7CDB2AE761C}" type="presParOf" srcId="{E398AF89-9388-4448-8310-05D8B614E692}" destId="{26415ACD-39D7-C148-B34B-D590FEC39968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46CDBF0-41DA-4E31-8CE5-CE5D4F5576EB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1E49C6C7-717A-4FD0-9E46-82732956727D}">
      <dgm:prSet phldrT="[Texto]" custT="1"/>
      <dgm:spPr/>
      <dgm:t>
        <a:bodyPr/>
        <a:lstStyle/>
        <a:p>
          <a:r>
            <a:rPr lang="es-MX" sz="2500" b="1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Disponibilidad</a:t>
          </a:r>
          <a:r>
            <a:rPr lang="es-MX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 de los servicios</a:t>
          </a:r>
        </a:p>
      </dgm:t>
    </dgm:pt>
    <dgm:pt modelId="{E9ED550A-9F75-453B-91B3-4BEDC2092109}" type="parTrans" cxnId="{4DCE39B3-712B-4ACF-8772-9D1B56F96005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CA5803E1-7707-4859-9764-5B55F4B6D5D2}" type="sibTrans" cxnId="{4DCE39B3-712B-4ACF-8772-9D1B56F96005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869A739-EC53-4CC5-870A-6469FA63356B}">
      <dgm:prSet phldrT="[Texto]" custT="1"/>
      <dgm:spPr/>
      <dgm:t>
        <a:bodyPr/>
        <a:lstStyle/>
        <a:p>
          <a:r>
            <a:rPr lang="es-MX" sz="3200">
              <a:latin typeface="Arial" pitchFamily="34" charset="0"/>
              <a:cs typeface="Arial" pitchFamily="34" charset="0"/>
            </a:rPr>
            <a:t>Velocidad</a:t>
          </a:r>
          <a:endParaRPr lang="es-MX" sz="5300" dirty="0">
            <a:latin typeface="Arial" pitchFamily="34" charset="0"/>
            <a:cs typeface="Arial" pitchFamily="34" charset="0"/>
          </a:endParaRPr>
        </a:p>
      </dgm:t>
    </dgm:pt>
    <dgm:pt modelId="{14A9369E-1023-4A9B-892F-907B9D9B741F}" type="parTrans" cxnId="{4BB56517-9767-4E98-BC19-4BFA4CA3A2FA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F349F69-FF9F-4F6F-9898-F56F7A4D4427}" type="sibTrans" cxnId="{4BB56517-9767-4E98-BC19-4BFA4CA3A2FA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C9A7D94-814F-482A-9A86-866E7D2AE44C}">
      <dgm:prSet phldrT="[Texto]" custT="1"/>
      <dgm:spPr/>
      <dgm:t>
        <a:bodyPr/>
        <a:lstStyle/>
        <a:p>
          <a:r>
            <a:rPr lang="es-MX" sz="3200" dirty="0">
              <a:latin typeface="Arial" pitchFamily="34" charset="0"/>
              <a:cs typeface="Arial" pitchFamily="34" charset="0"/>
            </a:rPr>
            <a:t>Ciclo Completo de </a:t>
          </a:r>
          <a:r>
            <a:rPr lang="es-MX" sz="3200" dirty="0" err="1">
              <a:latin typeface="Arial" pitchFamily="34" charset="0"/>
              <a:cs typeface="Arial" pitchFamily="34" charset="0"/>
            </a:rPr>
            <a:t>Cargadura</a:t>
          </a:r>
          <a:endParaRPr lang="es-MX" sz="3200" dirty="0">
            <a:latin typeface="Arial" pitchFamily="34" charset="0"/>
            <a:cs typeface="Arial" pitchFamily="34" charset="0"/>
          </a:endParaRPr>
        </a:p>
      </dgm:t>
    </dgm:pt>
    <dgm:pt modelId="{4F7E4DC9-B891-443D-81AB-EEE1245604D3}" type="parTrans" cxnId="{A5DA513E-FA9B-4700-BBBA-AC1884923C02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BD15B4EA-96E7-4537-A1C6-8AFA6B6E79B0}" type="sibTrans" cxnId="{A5DA513E-FA9B-4700-BBBA-AC1884923C02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425C734B-197E-6546-A256-CF00A75423B9}" type="pres">
      <dgm:prSet presAssocID="{346CDBF0-41DA-4E31-8CE5-CE5D4F5576EB}" presName="rootnode" presStyleCnt="0">
        <dgm:presLayoutVars>
          <dgm:chMax/>
          <dgm:chPref/>
          <dgm:dir/>
          <dgm:animLvl val="lvl"/>
        </dgm:presLayoutVars>
      </dgm:prSet>
      <dgm:spPr/>
    </dgm:pt>
    <dgm:pt modelId="{91773BC8-9159-C247-94D4-FB4C7E133218}" type="pres">
      <dgm:prSet presAssocID="{1E49C6C7-717A-4FD0-9E46-82732956727D}" presName="composite" presStyleCnt="0"/>
      <dgm:spPr/>
    </dgm:pt>
    <dgm:pt modelId="{9816FA6B-3466-0740-A9D3-EF70DAB84977}" type="pres">
      <dgm:prSet presAssocID="{1E49C6C7-717A-4FD0-9E46-82732956727D}" presName="LShape" presStyleLbl="alignNode1" presStyleIdx="0" presStyleCnt="5"/>
      <dgm:spPr/>
    </dgm:pt>
    <dgm:pt modelId="{68BA5411-137C-0D43-8E39-9974FEDAC097}" type="pres">
      <dgm:prSet presAssocID="{1E49C6C7-717A-4FD0-9E46-82732956727D}" presName="ParentText" presStyleLbl="revTx" presStyleIdx="0" presStyleCnt="3" custScaleX="108055">
        <dgm:presLayoutVars>
          <dgm:chMax val="0"/>
          <dgm:chPref val="0"/>
          <dgm:bulletEnabled val="1"/>
        </dgm:presLayoutVars>
      </dgm:prSet>
      <dgm:spPr/>
    </dgm:pt>
    <dgm:pt modelId="{46054191-3C0E-7747-95C2-1D5C5D9E8825}" type="pres">
      <dgm:prSet presAssocID="{1E49C6C7-717A-4FD0-9E46-82732956727D}" presName="Triangle" presStyleLbl="alignNode1" presStyleIdx="1" presStyleCnt="5"/>
      <dgm:spPr/>
    </dgm:pt>
    <dgm:pt modelId="{C78F05BE-4B91-D642-9A12-0F60DBFFE70A}" type="pres">
      <dgm:prSet presAssocID="{CA5803E1-7707-4859-9764-5B55F4B6D5D2}" presName="sibTrans" presStyleCnt="0"/>
      <dgm:spPr/>
    </dgm:pt>
    <dgm:pt modelId="{7F1E7464-851E-D748-886E-BE0072F2D432}" type="pres">
      <dgm:prSet presAssocID="{CA5803E1-7707-4859-9764-5B55F4B6D5D2}" presName="space" presStyleCnt="0"/>
      <dgm:spPr/>
    </dgm:pt>
    <dgm:pt modelId="{FB20F4D5-3207-6745-BDB0-5E7AB7C95636}" type="pres">
      <dgm:prSet presAssocID="{7869A739-EC53-4CC5-870A-6469FA63356B}" presName="composite" presStyleCnt="0"/>
      <dgm:spPr/>
    </dgm:pt>
    <dgm:pt modelId="{1814971B-1D9A-524C-8C7D-8BA03DDC5463}" type="pres">
      <dgm:prSet presAssocID="{7869A739-EC53-4CC5-870A-6469FA63356B}" presName="LShape" presStyleLbl="alignNode1" presStyleIdx="2" presStyleCnt="5"/>
      <dgm:spPr/>
    </dgm:pt>
    <dgm:pt modelId="{1EFCBB5F-A215-3D46-BDBD-5433DC98C48B}" type="pres">
      <dgm:prSet presAssocID="{7869A739-EC53-4CC5-870A-6469FA63356B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EDB494C-E14C-CA4E-ACD0-AA2D10748FCF}" type="pres">
      <dgm:prSet presAssocID="{7869A739-EC53-4CC5-870A-6469FA63356B}" presName="Triangle" presStyleLbl="alignNode1" presStyleIdx="3" presStyleCnt="5"/>
      <dgm:spPr/>
    </dgm:pt>
    <dgm:pt modelId="{2AC5B49B-9D40-7840-8901-72775F25268F}" type="pres">
      <dgm:prSet presAssocID="{EF349F69-FF9F-4F6F-9898-F56F7A4D4427}" presName="sibTrans" presStyleCnt="0"/>
      <dgm:spPr/>
    </dgm:pt>
    <dgm:pt modelId="{AD29BF02-6726-BD40-B355-509952411667}" type="pres">
      <dgm:prSet presAssocID="{EF349F69-FF9F-4F6F-9898-F56F7A4D4427}" presName="space" presStyleCnt="0"/>
      <dgm:spPr/>
    </dgm:pt>
    <dgm:pt modelId="{0162F861-769B-A341-B07C-3AE763E6F59C}" type="pres">
      <dgm:prSet presAssocID="{1C9A7D94-814F-482A-9A86-866E7D2AE44C}" presName="composite" presStyleCnt="0"/>
      <dgm:spPr/>
    </dgm:pt>
    <dgm:pt modelId="{9E71C744-5D84-4046-B8EC-1252F300B90D}" type="pres">
      <dgm:prSet presAssocID="{1C9A7D94-814F-482A-9A86-866E7D2AE44C}" presName="LShape" presStyleLbl="alignNode1" presStyleIdx="4" presStyleCnt="5"/>
      <dgm:spPr/>
    </dgm:pt>
    <dgm:pt modelId="{61AB4FFA-0C54-DD41-BD24-11775C6554E5}" type="pres">
      <dgm:prSet presAssocID="{1C9A7D94-814F-482A-9A86-866E7D2AE44C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BB56517-9767-4E98-BC19-4BFA4CA3A2FA}" srcId="{346CDBF0-41DA-4E31-8CE5-CE5D4F5576EB}" destId="{7869A739-EC53-4CC5-870A-6469FA63356B}" srcOrd="1" destOrd="0" parTransId="{14A9369E-1023-4A9B-892F-907B9D9B741F}" sibTransId="{EF349F69-FF9F-4F6F-9898-F56F7A4D4427}"/>
    <dgm:cxn modelId="{65A8EF1C-C958-BA49-9D76-6C9141F188A4}" type="presOf" srcId="{1E49C6C7-717A-4FD0-9E46-82732956727D}" destId="{68BA5411-137C-0D43-8E39-9974FEDAC097}" srcOrd="0" destOrd="0" presId="urn:microsoft.com/office/officeart/2009/3/layout/StepUpProcess"/>
    <dgm:cxn modelId="{A5DA513E-FA9B-4700-BBBA-AC1884923C02}" srcId="{346CDBF0-41DA-4E31-8CE5-CE5D4F5576EB}" destId="{1C9A7D94-814F-482A-9A86-866E7D2AE44C}" srcOrd="2" destOrd="0" parTransId="{4F7E4DC9-B891-443D-81AB-EEE1245604D3}" sibTransId="{BD15B4EA-96E7-4537-A1C6-8AFA6B6E79B0}"/>
    <dgm:cxn modelId="{1536EFA0-5DAC-784C-9748-6B8133212B47}" type="presOf" srcId="{7869A739-EC53-4CC5-870A-6469FA63356B}" destId="{1EFCBB5F-A215-3D46-BDBD-5433DC98C48B}" srcOrd="0" destOrd="0" presId="urn:microsoft.com/office/officeart/2009/3/layout/StepUpProcess"/>
    <dgm:cxn modelId="{4DCE39B3-712B-4ACF-8772-9D1B56F96005}" srcId="{346CDBF0-41DA-4E31-8CE5-CE5D4F5576EB}" destId="{1E49C6C7-717A-4FD0-9E46-82732956727D}" srcOrd="0" destOrd="0" parTransId="{E9ED550A-9F75-453B-91B3-4BEDC2092109}" sibTransId="{CA5803E1-7707-4859-9764-5B55F4B6D5D2}"/>
    <dgm:cxn modelId="{C2726EE3-2615-8444-9354-12D5AE22B6C0}" type="presOf" srcId="{1C9A7D94-814F-482A-9A86-866E7D2AE44C}" destId="{61AB4FFA-0C54-DD41-BD24-11775C6554E5}" srcOrd="0" destOrd="0" presId="urn:microsoft.com/office/officeart/2009/3/layout/StepUpProcess"/>
    <dgm:cxn modelId="{76F930FE-88FE-7547-8AA2-3C2F41949E63}" type="presOf" srcId="{346CDBF0-41DA-4E31-8CE5-CE5D4F5576EB}" destId="{425C734B-197E-6546-A256-CF00A75423B9}" srcOrd="0" destOrd="0" presId="urn:microsoft.com/office/officeart/2009/3/layout/StepUpProcess"/>
    <dgm:cxn modelId="{6AEB187F-23F7-8046-A410-F4365D7602AF}" type="presParOf" srcId="{425C734B-197E-6546-A256-CF00A75423B9}" destId="{91773BC8-9159-C247-94D4-FB4C7E133218}" srcOrd="0" destOrd="0" presId="urn:microsoft.com/office/officeart/2009/3/layout/StepUpProcess"/>
    <dgm:cxn modelId="{31FF1223-3B3B-BD4F-8D0A-19A95810A8FC}" type="presParOf" srcId="{91773BC8-9159-C247-94D4-FB4C7E133218}" destId="{9816FA6B-3466-0740-A9D3-EF70DAB84977}" srcOrd="0" destOrd="0" presId="urn:microsoft.com/office/officeart/2009/3/layout/StepUpProcess"/>
    <dgm:cxn modelId="{52AF2991-DD06-0F48-AC8F-1A242B761100}" type="presParOf" srcId="{91773BC8-9159-C247-94D4-FB4C7E133218}" destId="{68BA5411-137C-0D43-8E39-9974FEDAC097}" srcOrd="1" destOrd="0" presId="urn:microsoft.com/office/officeart/2009/3/layout/StepUpProcess"/>
    <dgm:cxn modelId="{C756A2DD-ADC8-F846-81E8-7FE17AA87434}" type="presParOf" srcId="{91773BC8-9159-C247-94D4-FB4C7E133218}" destId="{46054191-3C0E-7747-95C2-1D5C5D9E8825}" srcOrd="2" destOrd="0" presId="urn:microsoft.com/office/officeart/2009/3/layout/StepUpProcess"/>
    <dgm:cxn modelId="{02751855-3082-264E-89A8-008B47830BA8}" type="presParOf" srcId="{425C734B-197E-6546-A256-CF00A75423B9}" destId="{C78F05BE-4B91-D642-9A12-0F60DBFFE70A}" srcOrd="1" destOrd="0" presId="urn:microsoft.com/office/officeart/2009/3/layout/StepUpProcess"/>
    <dgm:cxn modelId="{E080C929-93E0-544D-B951-2A6ACBD4B5C0}" type="presParOf" srcId="{C78F05BE-4B91-D642-9A12-0F60DBFFE70A}" destId="{7F1E7464-851E-D748-886E-BE0072F2D432}" srcOrd="0" destOrd="0" presId="urn:microsoft.com/office/officeart/2009/3/layout/StepUpProcess"/>
    <dgm:cxn modelId="{8441A231-7BFE-C949-87F7-3C7263B76098}" type="presParOf" srcId="{425C734B-197E-6546-A256-CF00A75423B9}" destId="{FB20F4D5-3207-6745-BDB0-5E7AB7C95636}" srcOrd="2" destOrd="0" presId="urn:microsoft.com/office/officeart/2009/3/layout/StepUpProcess"/>
    <dgm:cxn modelId="{EA9D1B3E-73B9-C04B-93FC-7F73A558875A}" type="presParOf" srcId="{FB20F4D5-3207-6745-BDB0-5E7AB7C95636}" destId="{1814971B-1D9A-524C-8C7D-8BA03DDC5463}" srcOrd="0" destOrd="0" presId="urn:microsoft.com/office/officeart/2009/3/layout/StepUpProcess"/>
    <dgm:cxn modelId="{1946594C-6603-D045-885E-0A665BFCA020}" type="presParOf" srcId="{FB20F4D5-3207-6745-BDB0-5E7AB7C95636}" destId="{1EFCBB5F-A215-3D46-BDBD-5433DC98C48B}" srcOrd="1" destOrd="0" presId="urn:microsoft.com/office/officeart/2009/3/layout/StepUpProcess"/>
    <dgm:cxn modelId="{1550A94B-0967-1B42-853F-4A21F89742EE}" type="presParOf" srcId="{FB20F4D5-3207-6745-BDB0-5E7AB7C95636}" destId="{9EDB494C-E14C-CA4E-ACD0-AA2D10748FCF}" srcOrd="2" destOrd="0" presId="urn:microsoft.com/office/officeart/2009/3/layout/StepUpProcess"/>
    <dgm:cxn modelId="{6EFD0B78-F2D8-6D48-87E9-45C64FC53010}" type="presParOf" srcId="{425C734B-197E-6546-A256-CF00A75423B9}" destId="{2AC5B49B-9D40-7840-8901-72775F25268F}" srcOrd="3" destOrd="0" presId="urn:microsoft.com/office/officeart/2009/3/layout/StepUpProcess"/>
    <dgm:cxn modelId="{90EADE91-668A-144D-9E8B-5701A2828F15}" type="presParOf" srcId="{2AC5B49B-9D40-7840-8901-72775F25268F}" destId="{AD29BF02-6726-BD40-B355-509952411667}" srcOrd="0" destOrd="0" presId="urn:microsoft.com/office/officeart/2009/3/layout/StepUpProcess"/>
    <dgm:cxn modelId="{63EBFEEB-FF32-6140-9D73-40C6DA19CEC9}" type="presParOf" srcId="{425C734B-197E-6546-A256-CF00A75423B9}" destId="{0162F861-769B-A341-B07C-3AE763E6F59C}" srcOrd="4" destOrd="0" presId="urn:microsoft.com/office/officeart/2009/3/layout/StepUpProcess"/>
    <dgm:cxn modelId="{57BC39EF-7B67-0344-829B-18694FC7BF8F}" type="presParOf" srcId="{0162F861-769B-A341-B07C-3AE763E6F59C}" destId="{9E71C744-5D84-4046-B8EC-1252F300B90D}" srcOrd="0" destOrd="0" presId="urn:microsoft.com/office/officeart/2009/3/layout/StepUpProcess"/>
    <dgm:cxn modelId="{CAB48908-52FF-D44C-B705-EEB6461B2A64}" type="presParOf" srcId="{0162F861-769B-A341-B07C-3AE763E6F59C}" destId="{61AB4FFA-0C54-DD41-BD24-11775C6554E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PlusandMinu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Comprador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/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/>
        </a:p>
      </dgm:t>
    </dgm:pt>
    <dgm:pt modelId="{6D00AE74-AC2F-4EA2-BECA-1FC5F5D2275C}">
      <dgm:prSet phldrT="[Texto]" custT="1"/>
      <dgm:spPr/>
      <dgm:t>
        <a:bodyPr/>
        <a:lstStyle/>
        <a:p>
          <a:pPr algn="l"/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Identificar</a:t>
          </a:r>
          <a:r>
            <a:rPr lang="es-MX" sz="3200" kern="1200" dirty="0">
              <a:latin typeface="Arial" pitchFamily="34" charset="0"/>
              <a:cs typeface="Arial" pitchFamily="34" charset="0"/>
            </a:rPr>
            <a:t> </a:t>
          </a: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el precio del servicio en el mercado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/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/>
        </a:p>
      </dgm:t>
    </dgm:pt>
    <dgm:pt modelId="{2A5DAB5F-6B5D-CB4A-BF9A-C87F4996F2A3}" type="pres">
      <dgm:prSet presAssocID="{54CB11D2-D095-4F3B-BB50-6CDDF00AA593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EAA7E3DD-32ED-BA42-B3F0-DCF289571195}" type="pres">
      <dgm:prSet presAssocID="{54CB11D2-D095-4F3B-BB50-6CDDF00AA593}" presName="Background" presStyleLbl="bgImgPlace1" presStyleIdx="0" presStyleCnt="1"/>
      <dgm:spPr/>
    </dgm:pt>
    <dgm:pt modelId="{90C0AECA-2AA3-EE4D-A612-F9107D313C88}" type="pres">
      <dgm:prSet presAssocID="{54CB11D2-D095-4F3B-BB50-6CDDF00AA593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C9E61CE5-1DF9-5D49-89BE-334FC6C9A6A0}" type="pres">
      <dgm:prSet presAssocID="{54CB11D2-D095-4F3B-BB50-6CDDF00AA593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4A5E27EB-80CC-EA4D-8107-6F3F000A02EB}" type="pres">
      <dgm:prSet presAssocID="{54CB11D2-D095-4F3B-BB50-6CDDF00AA593}" presName="Plus" presStyleLbl="alignNode1" presStyleIdx="0" presStyleCnt="2"/>
      <dgm:spPr>
        <a:xfrm>
          <a:off x="0" y="130037"/>
          <a:ext cx="2129996" cy="2129996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9A918E91-5830-CC48-864C-F1A35C876B0F}" type="pres">
      <dgm:prSet presAssocID="{54CB11D2-D095-4F3B-BB50-6CDDF00AA593}" presName="Minus" presStyleLbl="alignNode1" presStyleIdx="1" presStyleCnt="2"/>
      <dgm:spPr>
        <a:xfrm>
          <a:off x="10524689" y="896035"/>
          <a:ext cx="2004702" cy="686993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FC513284-0B65-5E4F-927B-69E0CA16ECC2}" type="pres">
      <dgm:prSet presAssocID="{54CB11D2-D095-4F3B-BB50-6CDDF00AA593}" presName="Divider" presStyleLbl="parChTrans1D1" presStyleIdx="0" presStyleCnt="1"/>
      <dgm:spPr/>
    </dgm:pt>
  </dgm:ptLst>
  <dgm:cxnLst>
    <dgm:cxn modelId="{BF3BCB00-9EFA-9A49-8CC6-0DEDD440664A}" type="presOf" srcId="{23BB7B89-2E1D-44BF-8AA5-592663341D00}" destId="{90C0AECA-2AA3-EE4D-A612-F9107D313C88}" srcOrd="0" destOrd="0" presId="urn:microsoft.com/office/officeart/2009/3/layout/PlusandMinus"/>
    <dgm:cxn modelId="{E9313B25-393F-B94C-9A62-8D6F7209E042}" type="presOf" srcId="{6D00AE74-AC2F-4EA2-BECA-1FC5F5D2275C}" destId="{C9E61CE5-1DF9-5D49-89BE-334FC6C9A6A0}" srcOrd="0" destOrd="0" presId="urn:microsoft.com/office/officeart/2009/3/layout/PlusandMinus"/>
    <dgm:cxn modelId="{ED367031-728E-1F41-A8F3-B525D944598A}" type="presOf" srcId="{54CB11D2-D095-4F3B-BB50-6CDDF00AA593}" destId="{2A5DAB5F-6B5D-CB4A-BF9A-C87F4996F2A3}" srcOrd="0" destOrd="0" presId="urn:microsoft.com/office/officeart/2009/3/layout/PlusandMinus"/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81EB3C11-D9F6-7847-ADCD-95F8FE95EB58}" type="presParOf" srcId="{2A5DAB5F-6B5D-CB4A-BF9A-C87F4996F2A3}" destId="{EAA7E3DD-32ED-BA42-B3F0-DCF289571195}" srcOrd="0" destOrd="0" presId="urn:microsoft.com/office/officeart/2009/3/layout/PlusandMinus"/>
    <dgm:cxn modelId="{9E83769B-F9CD-CF43-905B-E8CD5F038560}" type="presParOf" srcId="{2A5DAB5F-6B5D-CB4A-BF9A-C87F4996F2A3}" destId="{90C0AECA-2AA3-EE4D-A612-F9107D313C88}" srcOrd="1" destOrd="0" presId="urn:microsoft.com/office/officeart/2009/3/layout/PlusandMinus"/>
    <dgm:cxn modelId="{F0882F2E-C433-074C-81E0-AB72DD9A14B9}" type="presParOf" srcId="{2A5DAB5F-6B5D-CB4A-BF9A-C87F4996F2A3}" destId="{C9E61CE5-1DF9-5D49-89BE-334FC6C9A6A0}" srcOrd="2" destOrd="0" presId="urn:microsoft.com/office/officeart/2009/3/layout/PlusandMinus"/>
    <dgm:cxn modelId="{EF1E98C6-1779-234F-B844-E9440DB65E1F}" type="presParOf" srcId="{2A5DAB5F-6B5D-CB4A-BF9A-C87F4996F2A3}" destId="{4A5E27EB-80CC-EA4D-8107-6F3F000A02EB}" srcOrd="3" destOrd="0" presId="urn:microsoft.com/office/officeart/2009/3/layout/PlusandMinus"/>
    <dgm:cxn modelId="{0DE57DB7-3930-824E-9EFB-9B86C2CB50B8}" type="presParOf" srcId="{2A5DAB5F-6B5D-CB4A-BF9A-C87F4996F2A3}" destId="{9A918E91-5830-CC48-864C-F1A35C876B0F}" srcOrd="4" destOrd="0" presId="urn:microsoft.com/office/officeart/2009/3/layout/PlusandMinus"/>
    <dgm:cxn modelId="{350CF092-2372-A541-A775-0D8128C526D4}" type="presParOf" srcId="{2A5DAB5F-6B5D-CB4A-BF9A-C87F4996F2A3}" destId="{FC513284-0B65-5E4F-927B-69E0CA16ECC2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3200" b="0" dirty="0">
              <a:latin typeface="Arial" pitchFamily="34" charset="0"/>
              <a:cs typeface="Arial" pitchFamily="34" charset="0"/>
            </a:rPr>
            <a:t>Estudios Comparativos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/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/>
        </a:p>
      </dgm:t>
    </dgm:pt>
    <dgm:pt modelId="{6D00AE74-AC2F-4EA2-BECA-1FC5F5D2275C}">
      <dgm:prSet phldrT="[Texto]" custT="1"/>
      <dgm:spPr/>
      <dgm:t>
        <a:bodyPr/>
        <a:lstStyle/>
        <a:p>
          <a:pPr algn="l"/>
          <a:r>
            <a:rPr lang="es-MX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Análisis de Alternativas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/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/>
        </a:p>
      </dgm:t>
    </dgm:pt>
    <dgm:pt modelId="{683FEEED-B583-6C47-A2C2-76DB5B9AF5A6}" type="pres">
      <dgm:prSet presAssocID="{54CB11D2-D095-4F3B-BB50-6CDDF00AA593}" presName="rootnode" presStyleCnt="0">
        <dgm:presLayoutVars>
          <dgm:chMax/>
          <dgm:chPref/>
          <dgm:dir/>
          <dgm:animLvl val="lvl"/>
        </dgm:presLayoutVars>
      </dgm:prSet>
      <dgm:spPr/>
    </dgm:pt>
    <dgm:pt modelId="{8B38AF13-5889-7947-9A7C-EDD6CC816051}" type="pres">
      <dgm:prSet presAssocID="{23BB7B89-2E1D-44BF-8AA5-592663341D00}" presName="composite" presStyleCnt="0"/>
      <dgm:spPr/>
    </dgm:pt>
    <dgm:pt modelId="{4890775E-F1DE-2844-9D01-BFA97CC99172}" type="pres">
      <dgm:prSet presAssocID="{23BB7B89-2E1D-44BF-8AA5-592663341D00}" presName="LShape" presStyleLbl="alignNode1" presStyleIdx="0" presStyleCnt="3"/>
      <dgm:spPr/>
    </dgm:pt>
    <dgm:pt modelId="{DC485B0A-7479-3A4E-86B4-E0ED3109EABB}" type="pres">
      <dgm:prSet presAssocID="{23BB7B89-2E1D-44BF-8AA5-592663341D00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824EAE47-80C5-8844-B99B-361451283C7C}" type="pres">
      <dgm:prSet presAssocID="{23BB7B89-2E1D-44BF-8AA5-592663341D00}" presName="Triangle" presStyleLbl="alignNode1" presStyleIdx="1" presStyleCnt="3"/>
      <dgm:spPr/>
    </dgm:pt>
    <dgm:pt modelId="{F581AD4E-3F32-D24E-8F4E-C6C11B2D8930}" type="pres">
      <dgm:prSet presAssocID="{70000C3F-9DC9-40F4-8E23-FED18013FB61}" presName="sibTrans" presStyleCnt="0"/>
      <dgm:spPr/>
    </dgm:pt>
    <dgm:pt modelId="{4C41F2F6-506E-1B4A-8851-89FA4EFCD3D9}" type="pres">
      <dgm:prSet presAssocID="{70000C3F-9DC9-40F4-8E23-FED18013FB61}" presName="space" presStyleCnt="0"/>
      <dgm:spPr/>
    </dgm:pt>
    <dgm:pt modelId="{62821C8F-2791-B74A-A27D-65B5DE05715D}" type="pres">
      <dgm:prSet presAssocID="{6D00AE74-AC2F-4EA2-BECA-1FC5F5D2275C}" presName="composite" presStyleCnt="0"/>
      <dgm:spPr/>
    </dgm:pt>
    <dgm:pt modelId="{BF499E08-5059-F64E-A079-1F7EE11AB522}" type="pres">
      <dgm:prSet presAssocID="{6D00AE74-AC2F-4EA2-BECA-1FC5F5D2275C}" presName="LShape" presStyleLbl="alignNode1" presStyleIdx="2" presStyleCnt="3"/>
      <dgm:spPr/>
    </dgm:pt>
    <dgm:pt modelId="{C39EFAF3-88B5-0140-A610-EE306908CFD1}" type="pres">
      <dgm:prSet presAssocID="{6D00AE74-AC2F-4EA2-BECA-1FC5F5D2275C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343FCC32-3735-1C4E-9068-751D43C71DF2}" type="presOf" srcId="{54CB11D2-D095-4F3B-BB50-6CDDF00AA593}" destId="{683FEEED-B583-6C47-A2C2-76DB5B9AF5A6}" srcOrd="0" destOrd="0" presId="urn:microsoft.com/office/officeart/2009/3/layout/StepUpProcess"/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401BD86B-C285-784A-BC8B-18DD52B25371}" type="presOf" srcId="{23BB7B89-2E1D-44BF-8AA5-592663341D00}" destId="{DC485B0A-7479-3A4E-86B4-E0ED3109EABB}" srcOrd="0" destOrd="0" presId="urn:microsoft.com/office/officeart/2009/3/layout/StepUpProcess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3CC065F6-E7A2-3446-A436-B6E97C1D4DD3}" type="presOf" srcId="{6D00AE74-AC2F-4EA2-BECA-1FC5F5D2275C}" destId="{C39EFAF3-88B5-0140-A610-EE306908CFD1}" srcOrd="0" destOrd="0" presId="urn:microsoft.com/office/officeart/2009/3/layout/StepUpProcess"/>
    <dgm:cxn modelId="{300F21AC-029D-9643-9F53-F8DE60BD7B6C}" type="presParOf" srcId="{683FEEED-B583-6C47-A2C2-76DB5B9AF5A6}" destId="{8B38AF13-5889-7947-9A7C-EDD6CC816051}" srcOrd="0" destOrd="0" presId="urn:microsoft.com/office/officeart/2009/3/layout/StepUpProcess"/>
    <dgm:cxn modelId="{96BD162B-84C6-5C41-9920-12707DEED1E7}" type="presParOf" srcId="{8B38AF13-5889-7947-9A7C-EDD6CC816051}" destId="{4890775E-F1DE-2844-9D01-BFA97CC99172}" srcOrd="0" destOrd="0" presId="urn:microsoft.com/office/officeart/2009/3/layout/StepUpProcess"/>
    <dgm:cxn modelId="{CEFCA542-CCF0-4541-B7AA-5B0197BA066D}" type="presParOf" srcId="{8B38AF13-5889-7947-9A7C-EDD6CC816051}" destId="{DC485B0A-7479-3A4E-86B4-E0ED3109EABB}" srcOrd="1" destOrd="0" presId="urn:microsoft.com/office/officeart/2009/3/layout/StepUpProcess"/>
    <dgm:cxn modelId="{3EF322DC-9376-3B4D-A73F-14283E36140C}" type="presParOf" srcId="{8B38AF13-5889-7947-9A7C-EDD6CC816051}" destId="{824EAE47-80C5-8844-B99B-361451283C7C}" srcOrd="2" destOrd="0" presId="urn:microsoft.com/office/officeart/2009/3/layout/StepUpProcess"/>
    <dgm:cxn modelId="{555687A4-CA71-1B4D-A35A-CCBF3D501FC1}" type="presParOf" srcId="{683FEEED-B583-6C47-A2C2-76DB5B9AF5A6}" destId="{F581AD4E-3F32-D24E-8F4E-C6C11B2D8930}" srcOrd="1" destOrd="0" presId="urn:microsoft.com/office/officeart/2009/3/layout/StepUpProcess"/>
    <dgm:cxn modelId="{DFB14192-B77E-5E46-9EB5-3A90A889678B}" type="presParOf" srcId="{F581AD4E-3F32-D24E-8F4E-C6C11B2D8930}" destId="{4C41F2F6-506E-1B4A-8851-89FA4EFCD3D9}" srcOrd="0" destOrd="0" presId="urn:microsoft.com/office/officeart/2009/3/layout/StepUpProcess"/>
    <dgm:cxn modelId="{63FEC2AF-B3F8-5244-A306-3099FD1923DF}" type="presParOf" srcId="{683FEEED-B583-6C47-A2C2-76DB5B9AF5A6}" destId="{62821C8F-2791-B74A-A27D-65B5DE05715D}" srcOrd="2" destOrd="0" presId="urn:microsoft.com/office/officeart/2009/3/layout/StepUpProcess"/>
    <dgm:cxn modelId="{DF61506C-F64F-8F43-8E25-819996C34404}" type="presParOf" srcId="{62821C8F-2791-B74A-A27D-65B5DE05715D}" destId="{BF499E08-5059-F64E-A079-1F7EE11AB522}" srcOrd="0" destOrd="0" presId="urn:microsoft.com/office/officeart/2009/3/layout/StepUpProcess"/>
    <dgm:cxn modelId="{E751E5C2-3F26-D145-A631-1E6815D83DBB}" type="presParOf" srcId="{62821C8F-2791-B74A-A27D-65B5DE05715D}" destId="{C39EFAF3-88B5-0140-A610-EE306908CFD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PlusandMinu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Vendedor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/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/>
        </a:p>
      </dgm:t>
    </dgm:pt>
    <dgm:pt modelId="{6D00AE74-AC2F-4EA2-BECA-1FC5F5D2275C}">
      <dgm:prSet phldrT="[Texto]" custT="1"/>
      <dgm:spPr/>
      <dgm:t>
        <a:bodyPr/>
        <a:lstStyle/>
        <a:p>
          <a:pPr algn="l"/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Determinar el Verdadero costo de nuestros servicios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/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/>
        </a:p>
      </dgm:t>
    </dgm:pt>
    <dgm:pt modelId="{93CC6098-D3EC-A34D-9742-0498D836C560}" type="pres">
      <dgm:prSet presAssocID="{54CB11D2-D095-4F3B-BB50-6CDDF00AA593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670553D8-3FFE-2F40-BFBC-36ACC3F536C2}" type="pres">
      <dgm:prSet presAssocID="{54CB11D2-D095-4F3B-BB50-6CDDF00AA593}" presName="Background" presStyleLbl="bgImgPlace1" presStyleIdx="0" presStyleCnt="1"/>
      <dgm:spPr/>
    </dgm:pt>
    <dgm:pt modelId="{7C6916A5-A9A8-9E42-B703-B7EDF2CC6813}" type="pres">
      <dgm:prSet presAssocID="{54CB11D2-D095-4F3B-BB50-6CDDF00AA593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3EDD53B-E139-6E47-A846-67CDF556D8BE}" type="pres">
      <dgm:prSet presAssocID="{54CB11D2-D095-4F3B-BB50-6CDDF00AA593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F0A56CFF-EFED-094C-BA78-DE7EF252D4F8}" type="pres">
      <dgm:prSet presAssocID="{54CB11D2-D095-4F3B-BB50-6CDDF00AA593}" presName="Plus" presStyleLbl="alignNode1" presStyleIdx="0" presStyleCnt="2"/>
      <dgm:spPr>
        <a:xfrm>
          <a:off x="0" y="130036"/>
          <a:ext cx="2129996" cy="2129996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04C1D4C2-F428-BA42-9F88-1B3BDD076797}" type="pres">
      <dgm:prSet presAssocID="{54CB11D2-D095-4F3B-BB50-6CDDF00AA593}" presName="Minus" presStyleLbl="alignNode1" presStyleIdx="1" presStyleCnt="2"/>
      <dgm:spPr>
        <a:xfrm>
          <a:off x="10524689" y="896034"/>
          <a:ext cx="2004702" cy="686993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E3B48B5E-1323-D748-9AEE-75753F36809C}" type="pres">
      <dgm:prSet presAssocID="{54CB11D2-D095-4F3B-BB50-6CDDF00AA593}" presName="Divider" presStyleLbl="parChTrans1D1" presStyleIdx="0" presStyleCnt="1"/>
      <dgm:spPr/>
    </dgm:pt>
  </dgm:ptLst>
  <dgm:cxnLst>
    <dgm:cxn modelId="{0545C81E-E237-7745-AEBD-ED8039A38669}" type="presOf" srcId="{23BB7B89-2E1D-44BF-8AA5-592663341D00}" destId="{7C6916A5-A9A8-9E42-B703-B7EDF2CC6813}" srcOrd="0" destOrd="0" presId="urn:microsoft.com/office/officeart/2009/3/layout/PlusandMinus"/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9629BFC6-0789-5B4E-A35A-63057AEECF99}" type="presOf" srcId="{6D00AE74-AC2F-4EA2-BECA-1FC5F5D2275C}" destId="{33EDD53B-E139-6E47-A846-67CDF556D8BE}" srcOrd="0" destOrd="0" presId="urn:microsoft.com/office/officeart/2009/3/layout/PlusandMinus"/>
    <dgm:cxn modelId="{F74C50F1-E932-4741-8EC6-BE014C122995}" type="presOf" srcId="{54CB11D2-D095-4F3B-BB50-6CDDF00AA593}" destId="{93CC6098-D3EC-A34D-9742-0498D836C560}" srcOrd="0" destOrd="0" presId="urn:microsoft.com/office/officeart/2009/3/layout/PlusandMinus"/>
    <dgm:cxn modelId="{8A269E0D-B88A-8543-A1F1-64A10263D923}" type="presParOf" srcId="{93CC6098-D3EC-A34D-9742-0498D836C560}" destId="{670553D8-3FFE-2F40-BFBC-36ACC3F536C2}" srcOrd="0" destOrd="0" presId="urn:microsoft.com/office/officeart/2009/3/layout/PlusandMinus"/>
    <dgm:cxn modelId="{0F0B8AFE-9F65-024F-854A-4951DF94EA95}" type="presParOf" srcId="{93CC6098-D3EC-A34D-9742-0498D836C560}" destId="{7C6916A5-A9A8-9E42-B703-B7EDF2CC6813}" srcOrd="1" destOrd="0" presId="urn:microsoft.com/office/officeart/2009/3/layout/PlusandMinus"/>
    <dgm:cxn modelId="{C52FCB46-C7E3-2B49-A540-0F37EAE54ED3}" type="presParOf" srcId="{93CC6098-D3EC-A34D-9742-0498D836C560}" destId="{33EDD53B-E139-6E47-A846-67CDF556D8BE}" srcOrd="2" destOrd="0" presId="urn:microsoft.com/office/officeart/2009/3/layout/PlusandMinus"/>
    <dgm:cxn modelId="{1808CABF-07A8-0948-AD49-32E167DFBD4F}" type="presParOf" srcId="{93CC6098-D3EC-A34D-9742-0498D836C560}" destId="{F0A56CFF-EFED-094C-BA78-DE7EF252D4F8}" srcOrd="3" destOrd="0" presId="urn:microsoft.com/office/officeart/2009/3/layout/PlusandMinus"/>
    <dgm:cxn modelId="{4CB013C4-B699-DC41-B30D-A4A6BCCCD54F}" type="presParOf" srcId="{93CC6098-D3EC-A34D-9742-0498D836C560}" destId="{04C1D4C2-F428-BA42-9F88-1B3BDD076797}" srcOrd="4" destOrd="0" presId="urn:microsoft.com/office/officeart/2009/3/layout/PlusandMinus"/>
    <dgm:cxn modelId="{FA12A9EB-3CAD-9E46-AAD4-4F8F7253286F}" type="presParOf" srcId="{93CC6098-D3EC-A34D-9742-0498D836C560}" destId="{E3B48B5E-1323-D748-9AEE-75753F36809C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3200" b="0" dirty="0">
              <a:latin typeface="Arial" pitchFamily="34" charset="0"/>
              <a:cs typeface="Arial" pitchFamily="34" charset="0"/>
            </a:rPr>
            <a:t>Evitar operaciones por debajo de los costos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/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/>
        </a:p>
      </dgm:t>
    </dgm:pt>
    <dgm:pt modelId="{6D00AE74-AC2F-4EA2-BECA-1FC5F5D2275C}">
      <dgm:prSet phldrT="[Texto]" custT="1"/>
      <dgm:spPr/>
      <dgm:t>
        <a:bodyPr/>
        <a:lstStyle/>
        <a:p>
          <a:pPr algn="l"/>
          <a:r>
            <a:rPr lang="es-MX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Evitar subsidios cruzados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/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/>
        </a:p>
      </dgm:t>
    </dgm:pt>
    <dgm:pt modelId="{B230C957-6DDF-1447-9096-9881FDAF4E64}" type="pres">
      <dgm:prSet presAssocID="{54CB11D2-D095-4F3B-BB50-6CDDF00AA593}" presName="rootnode" presStyleCnt="0">
        <dgm:presLayoutVars>
          <dgm:chMax/>
          <dgm:chPref/>
          <dgm:dir/>
          <dgm:animLvl val="lvl"/>
        </dgm:presLayoutVars>
      </dgm:prSet>
      <dgm:spPr/>
    </dgm:pt>
    <dgm:pt modelId="{C64AB921-A4F6-FF4C-885F-F73BDEF9FAE2}" type="pres">
      <dgm:prSet presAssocID="{23BB7B89-2E1D-44BF-8AA5-592663341D00}" presName="composite" presStyleCnt="0"/>
      <dgm:spPr/>
    </dgm:pt>
    <dgm:pt modelId="{439DDE6D-A82B-6E4D-BF8C-2174398B673F}" type="pres">
      <dgm:prSet presAssocID="{23BB7B89-2E1D-44BF-8AA5-592663341D00}" presName="LShape" presStyleLbl="alignNode1" presStyleIdx="0" presStyleCnt="3"/>
      <dgm:spPr/>
    </dgm:pt>
    <dgm:pt modelId="{1797EF1F-6D8C-2745-91F8-571B0B533E49}" type="pres">
      <dgm:prSet presAssocID="{23BB7B89-2E1D-44BF-8AA5-592663341D00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840A8AF3-EEA8-FD4A-929B-DB8B9AFC6250}" type="pres">
      <dgm:prSet presAssocID="{23BB7B89-2E1D-44BF-8AA5-592663341D00}" presName="Triangle" presStyleLbl="alignNode1" presStyleIdx="1" presStyleCnt="3"/>
      <dgm:spPr/>
    </dgm:pt>
    <dgm:pt modelId="{5968AC65-1C15-F441-9BF8-1DDC2101F330}" type="pres">
      <dgm:prSet presAssocID="{70000C3F-9DC9-40F4-8E23-FED18013FB61}" presName="sibTrans" presStyleCnt="0"/>
      <dgm:spPr/>
    </dgm:pt>
    <dgm:pt modelId="{A75CFC28-89FC-0841-AF25-378D203DA08E}" type="pres">
      <dgm:prSet presAssocID="{70000C3F-9DC9-40F4-8E23-FED18013FB61}" presName="space" presStyleCnt="0"/>
      <dgm:spPr/>
    </dgm:pt>
    <dgm:pt modelId="{253D1272-24C9-2445-847F-32D7B09DC24E}" type="pres">
      <dgm:prSet presAssocID="{6D00AE74-AC2F-4EA2-BECA-1FC5F5D2275C}" presName="composite" presStyleCnt="0"/>
      <dgm:spPr/>
    </dgm:pt>
    <dgm:pt modelId="{C2E574CE-2091-A64D-9D70-0844993BD988}" type="pres">
      <dgm:prSet presAssocID="{6D00AE74-AC2F-4EA2-BECA-1FC5F5D2275C}" presName="LShape" presStyleLbl="alignNode1" presStyleIdx="2" presStyleCnt="3"/>
      <dgm:spPr/>
    </dgm:pt>
    <dgm:pt modelId="{B256181E-0948-374A-B2FA-C72F6FC563C5}" type="pres">
      <dgm:prSet presAssocID="{6D00AE74-AC2F-4EA2-BECA-1FC5F5D2275C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BC8ED747-C49A-9C46-BE26-F5307C2EA402}" type="presOf" srcId="{54CB11D2-D095-4F3B-BB50-6CDDF00AA593}" destId="{B230C957-6DDF-1447-9096-9881FDAF4E64}" srcOrd="0" destOrd="0" presId="urn:microsoft.com/office/officeart/2009/3/layout/StepUpProcess"/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91CEDF77-E951-AF4D-BCE3-D3B6194C1B26}" type="presOf" srcId="{23BB7B89-2E1D-44BF-8AA5-592663341D00}" destId="{1797EF1F-6D8C-2745-91F8-571B0B533E49}" srcOrd="0" destOrd="0" presId="urn:microsoft.com/office/officeart/2009/3/layout/StepUpProcess"/>
    <dgm:cxn modelId="{B2E637BD-9DA2-044A-B6D4-BBD281CBADAD}" type="presOf" srcId="{6D00AE74-AC2F-4EA2-BECA-1FC5F5D2275C}" destId="{B256181E-0948-374A-B2FA-C72F6FC563C5}" srcOrd="0" destOrd="0" presId="urn:microsoft.com/office/officeart/2009/3/layout/StepUpProcess"/>
    <dgm:cxn modelId="{7404D0E4-607A-DE4A-BBDB-61603E3F6EA0}" type="presParOf" srcId="{B230C957-6DDF-1447-9096-9881FDAF4E64}" destId="{C64AB921-A4F6-FF4C-885F-F73BDEF9FAE2}" srcOrd="0" destOrd="0" presId="urn:microsoft.com/office/officeart/2009/3/layout/StepUpProcess"/>
    <dgm:cxn modelId="{7CAEE3CA-8465-DE4E-AF74-6882044123AD}" type="presParOf" srcId="{C64AB921-A4F6-FF4C-885F-F73BDEF9FAE2}" destId="{439DDE6D-A82B-6E4D-BF8C-2174398B673F}" srcOrd="0" destOrd="0" presId="urn:microsoft.com/office/officeart/2009/3/layout/StepUpProcess"/>
    <dgm:cxn modelId="{71986578-D6FF-7242-B07F-801F2880E56D}" type="presParOf" srcId="{C64AB921-A4F6-FF4C-885F-F73BDEF9FAE2}" destId="{1797EF1F-6D8C-2745-91F8-571B0B533E49}" srcOrd="1" destOrd="0" presId="urn:microsoft.com/office/officeart/2009/3/layout/StepUpProcess"/>
    <dgm:cxn modelId="{13DEC825-AA55-684F-BCCC-B821F792ADD3}" type="presParOf" srcId="{C64AB921-A4F6-FF4C-885F-F73BDEF9FAE2}" destId="{840A8AF3-EEA8-FD4A-929B-DB8B9AFC6250}" srcOrd="2" destOrd="0" presId="urn:microsoft.com/office/officeart/2009/3/layout/StepUpProcess"/>
    <dgm:cxn modelId="{8B52FCB7-0C04-4040-89AC-161BD7867EDD}" type="presParOf" srcId="{B230C957-6DDF-1447-9096-9881FDAF4E64}" destId="{5968AC65-1C15-F441-9BF8-1DDC2101F330}" srcOrd="1" destOrd="0" presId="urn:microsoft.com/office/officeart/2009/3/layout/StepUpProcess"/>
    <dgm:cxn modelId="{9504A38B-4C1D-4246-A042-D7FD2809553F}" type="presParOf" srcId="{5968AC65-1C15-F441-9BF8-1DDC2101F330}" destId="{A75CFC28-89FC-0841-AF25-378D203DA08E}" srcOrd="0" destOrd="0" presId="urn:microsoft.com/office/officeart/2009/3/layout/StepUpProcess"/>
    <dgm:cxn modelId="{E687B0E6-222D-FA45-A81F-4C582DDD76BC}" type="presParOf" srcId="{B230C957-6DDF-1447-9096-9881FDAF4E64}" destId="{253D1272-24C9-2445-847F-32D7B09DC24E}" srcOrd="2" destOrd="0" presId="urn:microsoft.com/office/officeart/2009/3/layout/StepUpProcess"/>
    <dgm:cxn modelId="{2861D783-26FA-594E-964C-BBD2AFDABCC6}" type="presParOf" srcId="{253D1272-24C9-2445-847F-32D7B09DC24E}" destId="{C2E574CE-2091-A64D-9D70-0844993BD988}" srcOrd="0" destOrd="0" presId="urn:microsoft.com/office/officeart/2009/3/layout/StepUpProcess"/>
    <dgm:cxn modelId="{5E77868F-D9BC-DD45-805E-43E1ADDB22A9}" type="presParOf" srcId="{253D1272-24C9-2445-847F-32D7B09DC24E}" destId="{B256181E-0948-374A-B2FA-C72F6FC563C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PlusandMinu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Comprador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/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/>
        </a:p>
      </dgm:t>
    </dgm:pt>
    <dgm:pt modelId="{6D00AE74-AC2F-4EA2-BECA-1FC5F5D2275C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Balancear los componentes de: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/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/>
        </a:p>
      </dgm:t>
    </dgm:pt>
    <dgm:pt modelId="{5C00DB55-67DE-FF48-AFD2-AC4E632E4CC3}" type="pres">
      <dgm:prSet presAssocID="{54CB11D2-D095-4F3B-BB50-6CDDF00AA593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6BE0ECC3-07BB-0F40-8E47-07170CE7CCD2}" type="pres">
      <dgm:prSet presAssocID="{54CB11D2-D095-4F3B-BB50-6CDDF00AA593}" presName="Background" presStyleLbl="bgImgPlace1" presStyleIdx="0" presStyleCnt="1"/>
      <dgm:spPr/>
    </dgm:pt>
    <dgm:pt modelId="{1F73030C-E8D8-AF4A-AD5D-6A24DF8F3EAC}" type="pres">
      <dgm:prSet presAssocID="{54CB11D2-D095-4F3B-BB50-6CDDF00AA593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EBFAD621-20E6-AA49-83CE-B1E6CE4EA5C5}" type="pres">
      <dgm:prSet presAssocID="{54CB11D2-D095-4F3B-BB50-6CDDF00AA593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0DC28BAC-80F9-BE41-AF58-F8D75E6995F3}" type="pres">
      <dgm:prSet presAssocID="{54CB11D2-D095-4F3B-BB50-6CDDF00AA593}" presName="Plus" presStyleLbl="alignNode1" presStyleIdx="0" presStyleCnt="2"/>
      <dgm:spPr>
        <a:xfrm>
          <a:off x="0" y="537220"/>
          <a:ext cx="2111634" cy="2111634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55234007-0A86-104B-9B7C-FC8D7ADDEE75}" type="pres">
      <dgm:prSet presAssocID="{54CB11D2-D095-4F3B-BB50-6CDDF00AA593}" presName="Minus" presStyleLbl="alignNode1" presStyleIdx="1" presStyleCnt="2"/>
      <dgm:spPr>
        <a:xfrm>
          <a:off x="10433959" y="1296614"/>
          <a:ext cx="1987420" cy="681071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F8930F6B-CEB8-7A43-890A-3172CE9A378C}" type="pres">
      <dgm:prSet presAssocID="{54CB11D2-D095-4F3B-BB50-6CDDF00AA593}" presName="Divider" presStyleLbl="parChTrans1D1" presStyleIdx="0" presStyleCnt="1"/>
      <dgm:spPr/>
    </dgm:pt>
  </dgm:ptLst>
  <dgm:cxnLst>
    <dgm:cxn modelId="{264A4F2F-A3AE-6542-B7A5-D3168CADFEAF}" type="presOf" srcId="{54CB11D2-D095-4F3B-BB50-6CDDF00AA593}" destId="{5C00DB55-67DE-FF48-AFD2-AC4E632E4CC3}" srcOrd="0" destOrd="0" presId="urn:microsoft.com/office/officeart/2009/3/layout/PlusandMinus"/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0BE4696B-FD93-004F-9F3A-16A39DF725C4}" type="presOf" srcId="{23BB7B89-2E1D-44BF-8AA5-592663341D00}" destId="{1F73030C-E8D8-AF4A-AD5D-6A24DF8F3EAC}" srcOrd="0" destOrd="0" presId="urn:microsoft.com/office/officeart/2009/3/layout/PlusandMinus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2871C3DC-034E-A247-B6FC-36804FF8CDA6}" type="presOf" srcId="{6D00AE74-AC2F-4EA2-BECA-1FC5F5D2275C}" destId="{EBFAD621-20E6-AA49-83CE-B1E6CE4EA5C5}" srcOrd="0" destOrd="0" presId="urn:microsoft.com/office/officeart/2009/3/layout/PlusandMinus"/>
    <dgm:cxn modelId="{CE6E8FAF-8683-BC43-BC95-CD6FD66C8A7F}" type="presParOf" srcId="{5C00DB55-67DE-FF48-AFD2-AC4E632E4CC3}" destId="{6BE0ECC3-07BB-0F40-8E47-07170CE7CCD2}" srcOrd="0" destOrd="0" presId="urn:microsoft.com/office/officeart/2009/3/layout/PlusandMinus"/>
    <dgm:cxn modelId="{5E7B9FD5-CDAE-F64D-8902-64FAB93BAB22}" type="presParOf" srcId="{5C00DB55-67DE-FF48-AFD2-AC4E632E4CC3}" destId="{1F73030C-E8D8-AF4A-AD5D-6A24DF8F3EAC}" srcOrd="1" destOrd="0" presId="urn:microsoft.com/office/officeart/2009/3/layout/PlusandMinus"/>
    <dgm:cxn modelId="{BEF765E5-01C5-D741-83D8-E0BEE04E262C}" type="presParOf" srcId="{5C00DB55-67DE-FF48-AFD2-AC4E632E4CC3}" destId="{EBFAD621-20E6-AA49-83CE-B1E6CE4EA5C5}" srcOrd="2" destOrd="0" presId="urn:microsoft.com/office/officeart/2009/3/layout/PlusandMinus"/>
    <dgm:cxn modelId="{EE5FB2DD-ED97-5B49-AB10-002FE2F973A7}" type="presParOf" srcId="{5C00DB55-67DE-FF48-AFD2-AC4E632E4CC3}" destId="{0DC28BAC-80F9-BE41-AF58-F8D75E6995F3}" srcOrd="3" destOrd="0" presId="urn:microsoft.com/office/officeart/2009/3/layout/PlusandMinus"/>
    <dgm:cxn modelId="{5D7DA9BE-7D01-F94A-97FF-BDD044B7F201}" type="presParOf" srcId="{5C00DB55-67DE-FF48-AFD2-AC4E632E4CC3}" destId="{55234007-0A86-104B-9B7C-FC8D7ADDEE75}" srcOrd="4" destOrd="0" presId="urn:microsoft.com/office/officeart/2009/3/layout/PlusandMinus"/>
    <dgm:cxn modelId="{F205805B-78BF-6041-8864-1E8AC4C7F55A}" type="presParOf" srcId="{5C00DB55-67DE-FF48-AFD2-AC4E632E4CC3}" destId="{F8930F6B-CEB8-7A43-890A-3172CE9A378C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46CDBF0-41DA-4E31-8CE5-CE5D4F5576EB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1E49C6C7-717A-4FD0-9E46-82732956727D}">
      <dgm:prSet phldrT="[Texto]" custT="1"/>
      <dgm:spPr/>
      <dgm:t>
        <a:bodyPr/>
        <a:lstStyle/>
        <a:p>
          <a:r>
            <a:rPr lang="es-MX" sz="3200">
              <a:latin typeface="Arial" pitchFamily="34" charset="0"/>
              <a:cs typeface="Arial" pitchFamily="34" charset="0"/>
            </a:rPr>
            <a:t>Precio</a:t>
          </a:r>
          <a:endParaRPr lang="es-MX" sz="3200" dirty="0">
            <a:latin typeface="Arial" pitchFamily="34" charset="0"/>
            <a:cs typeface="Arial" pitchFamily="34" charset="0"/>
          </a:endParaRPr>
        </a:p>
      </dgm:t>
    </dgm:pt>
    <dgm:pt modelId="{E9ED550A-9F75-453B-91B3-4BEDC2092109}" type="parTrans" cxnId="{4DCE39B3-712B-4ACF-8772-9D1B56F96005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CA5803E1-7707-4859-9764-5B55F4B6D5D2}" type="sibTrans" cxnId="{4DCE39B3-712B-4ACF-8772-9D1B56F96005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869A739-EC53-4CC5-870A-6469FA63356B}">
      <dgm:prSet phldrT="[Texto]" custT="1"/>
      <dgm:spPr/>
      <dgm:t>
        <a:bodyPr/>
        <a:lstStyle/>
        <a:p>
          <a:r>
            <a:rPr lang="es-MX" sz="3200">
              <a:latin typeface="Arial" pitchFamily="34" charset="0"/>
              <a:cs typeface="Arial" pitchFamily="34" charset="0"/>
            </a:rPr>
            <a:t>Calidad</a:t>
          </a:r>
          <a:endParaRPr lang="es-MX" sz="5300" dirty="0">
            <a:latin typeface="Arial" pitchFamily="34" charset="0"/>
            <a:cs typeface="Arial" pitchFamily="34" charset="0"/>
          </a:endParaRPr>
        </a:p>
      </dgm:t>
    </dgm:pt>
    <dgm:pt modelId="{14A9369E-1023-4A9B-892F-907B9D9B741F}" type="parTrans" cxnId="{4BB56517-9767-4E98-BC19-4BFA4CA3A2FA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F349F69-FF9F-4F6F-9898-F56F7A4D4427}" type="sibTrans" cxnId="{4BB56517-9767-4E98-BC19-4BFA4CA3A2FA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C9A7D94-814F-482A-9A86-866E7D2AE44C}">
      <dgm:prSet phldrT="[Texto]" custT="1"/>
      <dgm:spPr/>
      <dgm:t>
        <a:bodyPr/>
        <a:lstStyle/>
        <a:p>
          <a:r>
            <a:rPr lang="es-MX" sz="3200" dirty="0">
              <a:latin typeface="Arial" pitchFamily="34" charset="0"/>
              <a:cs typeface="Arial" pitchFamily="34" charset="0"/>
            </a:rPr>
            <a:t>Tiempo de entrega</a:t>
          </a:r>
        </a:p>
      </dgm:t>
    </dgm:pt>
    <dgm:pt modelId="{4F7E4DC9-B891-443D-81AB-EEE1245604D3}" type="parTrans" cxnId="{A5DA513E-FA9B-4700-BBBA-AC1884923C02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BD15B4EA-96E7-4537-A1C6-8AFA6B6E79B0}" type="sibTrans" cxnId="{A5DA513E-FA9B-4700-BBBA-AC1884923C02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3AEF69B-FC1F-5649-ACD5-DA32FF6B26EE}" type="pres">
      <dgm:prSet presAssocID="{346CDBF0-41DA-4E31-8CE5-CE5D4F5576EB}" presName="rootnode" presStyleCnt="0">
        <dgm:presLayoutVars>
          <dgm:chMax/>
          <dgm:chPref/>
          <dgm:dir/>
          <dgm:animLvl val="lvl"/>
        </dgm:presLayoutVars>
      </dgm:prSet>
      <dgm:spPr/>
    </dgm:pt>
    <dgm:pt modelId="{9870A8A9-037A-154C-BD8F-6A51EFFAC81C}" type="pres">
      <dgm:prSet presAssocID="{1E49C6C7-717A-4FD0-9E46-82732956727D}" presName="composite" presStyleCnt="0"/>
      <dgm:spPr/>
    </dgm:pt>
    <dgm:pt modelId="{5D1BEA01-CB8B-C742-BD04-C46963F6C03C}" type="pres">
      <dgm:prSet presAssocID="{1E49C6C7-717A-4FD0-9E46-82732956727D}" presName="LShape" presStyleLbl="alignNode1" presStyleIdx="0" presStyleCnt="5"/>
      <dgm:spPr/>
    </dgm:pt>
    <dgm:pt modelId="{1DC17F41-EE02-5C41-8701-677A66007BDB}" type="pres">
      <dgm:prSet presAssocID="{1E49C6C7-717A-4FD0-9E46-82732956727D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0399868E-1E3F-0247-9CFD-DA1792CB0122}" type="pres">
      <dgm:prSet presAssocID="{1E49C6C7-717A-4FD0-9E46-82732956727D}" presName="Triangle" presStyleLbl="alignNode1" presStyleIdx="1" presStyleCnt="5"/>
      <dgm:spPr/>
    </dgm:pt>
    <dgm:pt modelId="{0FE7A9B3-FD92-2E48-B36E-F65E0C3D245F}" type="pres">
      <dgm:prSet presAssocID="{CA5803E1-7707-4859-9764-5B55F4B6D5D2}" presName="sibTrans" presStyleCnt="0"/>
      <dgm:spPr/>
    </dgm:pt>
    <dgm:pt modelId="{52687664-C3D2-2F4D-98BF-574381B5F592}" type="pres">
      <dgm:prSet presAssocID="{CA5803E1-7707-4859-9764-5B55F4B6D5D2}" presName="space" presStyleCnt="0"/>
      <dgm:spPr/>
    </dgm:pt>
    <dgm:pt modelId="{506ED1C4-E4CD-C343-9564-57ACFEB05D30}" type="pres">
      <dgm:prSet presAssocID="{7869A739-EC53-4CC5-870A-6469FA63356B}" presName="composite" presStyleCnt="0"/>
      <dgm:spPr/>
    </dgm:pt>
    <dgm:pt modelId="{33B135E9-DC74-0A45-9168-B87D5F1FB586}" type="pres">
      <dgm:prSet presAssocID="{7869A739-EC53-4CC5-870A-6469FA63356B}" presName="LShape" presStyleLbl="alignNode1" presStyleIdx="2" presStyleCnt="5"/>
      <dgm:spPr/>
    </dgm:pt>
    <dgm:pt modelId="{F7D2FFFE-AA9B-7142-8905-396A8B0E0C19}" type="pres">
      <dgm:prSet presAssocID="{7869A739-EC53-4CC5-870A-6469FA63356B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E3FBED1E-220D-0848-A717-A6BC02FC7847}" type="pres">
      <dgm:prSet presAssocID="{7869A739-EC53-4CC5-870A-6469FA63356B}" presName="Triangle" presStyleLbl="alignNode1" presStyleIdx="3" presStyleCnt="5"/>
      <dgm:spPr/>
    </dgm:pt>
    <dgm:pt modelId="{B9B20869-9429-8D4C-B3BD-F3E0F219E15B}" type="pres">
      <dgm:prSet presAssocID="{EF349F69-FF9F-4F6F-9898-F56F7A4D4427}" presName="sibTrans" presStyleCnt="0"/>
      <dgm:spPr/>
    </dgm:pt>
    <dgm:pt modelId="{9A525A57-1A35-9F4A-B1A4-C822C157EFFB}" type="pres">
      <dgm:prSet presAssocID="{EF349F69-FF9F-4F6F-9898-F56F7A4D4427}" presName="space" presStyleCnt="0"/>
      <dgm:spPr/>
    </dgm:pt>
    <dgm:pt modelId="{0D5E8753-6494-214C-8E1F-EFD4B4E87C70}" type="pres">
      <dgm:prSet presAssocID="{1C9A7D94-814F-482A-9A86-866E7D2AE44C}" presName="composite" presStyleCnt="0"/>
      <dgm:spPr/>
    </dgm:pt>
    <dgm:pt modelId="{A6026532-9574-0249-9D4C-8CF404F41E6B}" type="pres">
      <dgm:prSet presAssocID="{1C9A7D94-814F-482A-9A86-866E7D2AE44C}" presName="LShape" presStyleLbl="alignNode1" presStyleIdx="4" presStyleCnt="5"/>
      <dgm:spPr/>
    </dgm:pt>
    <dgm:pt modelId="{8C314C32-A9A8-C34D-B2DA-8852BA6B346E}" type="pres">
      <dgm:prSet presAssocID="{1C9A7D94-814F-482A-9A86-866E7D2AE44C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BB56517-9767-4E98-BC19-4BFA4CA3A2FA}" srcId="{346CDBF0-41DA-4E31-8CE5-CE5D4F5576EB}" destId="{7869A739-EC53-4CC5-870A-6469FA63356B}" srcOrd="1" destOrd="0" parTransId="{14A9369E-1023-4A9B-892F-907B9D9B741F}" sibTransId="{EF349F69-FF9F-4F6F-9898-F56F7A4D4427}"/>
    <dgm:cxn modelId="{809EE820-6888-D945-AFF2-E725BB1755CE}" type="presOf" srcId="{1E49C6C7-717A-4FD0-9E46-82732956727D}" destId="{1DC17F41-EE02-5C41-8701-677A66007BDB}" srcOrd="0" destOrd="0" presId="urn:microsoft.com/office/officeart/2009/3/layout/StepUpProcess"/>
    <dgm:cxn modelId="{A5DA513E-FA9B-4700-BBBA-AC1884923C02}" srcId="{346CDBF0-41DA-4E31-8CE5-CE5D4F5576EB}" destId="{1C9A7D94-814F-482A-9A86-866E7D2AE44C}" srcOrd="2" destOrd="0" parTransId="{4F7E4DC9-B891-443D-81AB-EEE1245604D3}" sibTransId="{BD15B4EA-96E7-4537-A1C6-8AFA6B6E79B0}"/>
    <dgm:cxn modelId="{4237FF51-DDC8-7448-BA05-20C3794D0E02}" type="presOf" srcId="{7869A739-EC53-4CC5-870A-6469FA63356B}" destId="{F7D2FFFE-AA9B-7142-8905-396A8B0E0C19}" srcOrd="0" destOrd="0" presId="urn:microsoft.com/office/officeart/2009/3/layout/StepUpProcess"/>
    <dgm:cxn modelId="{0202FD59-4177-A245-B1D9-182F596D07C0}" type="presOf" srcId="{1C9A7D94-814F-482A-9A86-866E7D2AE44C}" destId="{8C314C32-A9A8-C34D-B2DA-8852BA6B346E}" srcOrd="0" destOrd="0" presId="urn:microsoft.com/office/officeart/2009/3/layout/StepUpProcess"/>
    <dgm:cxn modelId="{08C3CC99-40FD-3A49-ACEC-96E262DC92A3}" type="presOf" srcId="{346CDBF0-41DA-4E31-8CE5-CE5D4F5576EB}" destId="{73AEF69B-FC1F-5649-ACD5-DA32FF6B26EE}" srcOrd="0" destOrd="0" presId="urn:microsoft.com/office/officeart/2009/3/layout/StepUpProcess"/>
    <dgm:cxn modelId="{4DCE39B3-712B-4ACF-8772-9D1B56F96005}" srcId="{346CDBF0-41DA-4E31-8CE5-CE5D4F5576EB}" destId="{1E49C6C7-717A-4FD0-9E46-82732956727D}" srcOrd="0" destOrd="0" parTransId="{E9ED550A-9F75-453B-91B3-4BEDC2092109}" sibTransId="{CA5803E1-7707-4859-9764-5B55F4B6D5D2}"/>
    <dgm:cxn modelId="{2E932839-B904-5546-AE4F-952CDFDE5EA5}" type="presParOf" srcId="{73AEF69B-FC1F-5649-ACD5-DA32FF6B26EE}" destId="{9870A8A9-037A-154C-BD8F-6A51EFFAC81C}" srcOrd="0" destOrd="0" presId="urn:microsoft.com/office/officeart/2009/3/layout/StepUpProcess"/>
    <dgm:cxn modelId="{7956F044-C933-6A4F-988A-91EA1D4B7DDB}" type="presParOf" srcId="{9870A8A9-037A-154C-BD8F-6A51EFFAC81C}" destId="{5D1BEA01-CB8B-C742-BD04-C46963F6C03C}" srcOrd="0" destOrd="0" presId="urn:microsoft.com/office/officeart/2009/3/layout/StepUpProcess"/>
    <dgm:cxn modelId="{5EE5A68B-4C16-2F4F-A6E4-3E475DE44A04}" type="presParOf" srcId="{9870A8A9-037A-154C-BD8F-6A51EFFAC81C}" destId="{1DC17F41-EE02-5C41-8701-677A66007BDB}" srcOrd="1" destOrd="0" presId="urn:microsoft.com/office/officeart/2009/3/layout/StepUpProcess"/>
    <dgm:cxn modelId="{8B465C8B-9937-8C43-A433-94C1E243310C}" type="presParOf" srcId="{9870A8A9-037A-154C-BD8F-6A51EFFAC81C}" destId="{0399868E-1E3F-0247-9CFD-DA1792CB0122}" srcOrd="2" destOrd="0" presId="urn:microsoft.com/office/officeart/2009/3/layout/StepUpProcess"/>
    <dgm:cxn modelId="{43DE14B0-754A-1B4D-B2F4-68FFAAEB1D36}" type="presParOf" srcId="{73AEF69B-FC1F-5649-ACD5-DA32FF6B26EE}" destId="{0FE7A9B3-FD92-2E48-B36E-F65E0C3D245F}" srcOrd="1" destOrd="0" presId="urn:microsoft.com/office/officeart/2009/3/layout/StepUpProcess"/>
    <dgm:cxn modelId="{BBD277A6-2C80-254F-9109-83E9D56BEFDE}" type="presParOf" srcId="{0FE7A9B3-FD92-2E48-B36E-F65E0C3D245F}" destId="{52687664-C3D2-2F4D-98BF-574381B5F592}" srcOrd="0" destOrd="0" presId="urn:microsoft.com/office/officeart/2009/3/layout/StepUpProcess"/>
    <dgm:cxn modelId="{DAB92C0A-9D99-D94D-8B1C-993D0110B7FB}" type="presParOf" srcId="{73AEF69B-FC1F-5649-ACD5-DA32FF6B26EE}" destId="{506ED1C4-E4CD-C343-9564-57ACFEB05D30}" srcOrd="2" destOrd="0" presId="urn:microsoft.com/office/officeart/2009/3/layout/StepUpProcess"/>
    <dgm:cxn modelId="{BFA55A07-0ED1-AD47-AAEE-CE603C379C87}" type="presParOf" srcId="{506ED1C4-E4CD-C343-9564-57ACFEB05D30}" destId="{33B135E9-DC74-0A45-9168-B87D5F1FB586}" srcOrd="0" destOrd="0" presId="urn:microsoft.com/office/officeart/2009/3/layout/StepUpProcess"/>
    <dgm:cxn modelId="{8F103139-477A-784D-88CA-F3474246E190}" type="presParOf" srcId="{506ED1C4-E4CD-C343-9564-57ACFEB05D30}" destId="{F7D2FFFE-AA9B-7142-8905-396A8B0E0C19}" srcOrd="1" destOrd="0" presId="urn:microsoft.com/office/officeart/2009/3/layout/StepUpProcess"/>
    <dgm:cxn modelId="{95C4BB20-C747-734F-8D88-B64822C6BD7C}" type="presParOf" srcId="{506ED1C4-E4CD-C343-9564-57ACFEB05D30}" destId="{E3FBED1E-220D-0848-A717-A6BC02FC7847}" srcOrd="2" destOrd="0" presId="urn:microsoft.com/office/officeart/2009/3/layout/StepUpProcess"/>
    <dgm:cxn modelId="{8CC81539-5C27-C545-BDAA-DFEE2DBB4281}" type="presParOf" srcId="{73AEF69B-FC1F-5649-ACD5-DA32FF6B26EE}" destId="{B9B20869-9429-8D4C-B3BD-F3E0F219E15B}" srcOrd="3" destOrd="0" presId="urn:microsoft.com/office/officeart/2009/3/layout/StepUpProcess"/>
    <dgm:cxn modelId="{98DC11B2-F70B-DC47-A7F3-D1F341381C2C}" type="presParOf" srcId="{B9B20869-9429-8D4C-B3BD-F3E0F219E15B}" destId="{9A525A57-1A35-9F4A-B1A4-C822C157EFFB}" srcOrd="0" destOrd="0" presId="urn:microsoft.com/office/officeart/2009/3/layout/StepUpProcess"/>
    <dgm:cxn modelId="{64D3077D-593F-1F4B-B8EC-FA03470583DB}" type="presParOf" srcId="{73AEF69B-FC1F-5649-ACD5-DA32FF6B26EE}" destId="{0D5E8753-6494-214C-8E1F-EFD4B4E87C70}" srcOrd="4" destOrd="0" presId="urn:microsoft.com/office/officeart/2009/3/layout/StepUpProcess"/>
    <dgm:cxn modelId="{14714B1C-30AA-7E47-94B4-7C78B46C31ED}" type="presParOf" srcId="{0D5E8753-6494-214C-8E1F-EFD4B4E87C70}" destId="{A6026532-9574-0249-9D4C-8CF404F41E6B}" srcOrd="0" destOrd="0" presId="urn:microsoft.com/office/officeart/2009/3/layout/StepUpProcess"/>
    <dgm:cxn modelId="{9AC68E36-E2C9-0141-8024-61985D28415F}" type="presParOf" srcId="{0D5E8753-6494-214C-8E1F-EFD4B4E87C70}" destId="{8C314C32-A9A8-C34D-B2DA-8852BA6B346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PlusandMinu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Vendedor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6D00AE74-AC2F-4EA2-BECA-1FC5F5D2275C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Evaluar el costo de mantener la oferta del servicio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F5041672-CDE0-0841-A996-8C1C35A36FC2}" type="pres">
      <dgm:prSet presAssocID="{54CB11D2-D095-4F3B-BB50-6CDDF00AA593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6276DB25-5FF6-A143-8C47-9D7B7530AB4B}" type="pres">
      <dgm:prSet presAssocID="{54CB11D2-D095-4F3B-BB50-6CDDF00AA593}" presName="Background" presStyleLbl="bgImgPlace1" presStyleIdx="0" presStyleCnt="1"/>
      <dgm:spPr/>
    </dgm:pt>
    <dgm:pt modelId="{14D5D519-FF8A-E640-9D70-5A2413765816}" type="pres">
      <dgm:prSet presAssocID="{54CB11D2-D095-4F3B-BB50-6CDDF00AA593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FD8C851B-4EF4-5B4E-926F-FA96378092BF}" type="pres">
      <dgm:prSet presAssocID="{54CB11D2-D095-4F3B-BB50-6CDDF00AA593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E0E1DFBB-E828-E44C-9E7F-3504318D3AA8}" type="pres">
      <dgm:prSet presAssocID="{54CB11D2-D095-4F3B-BB50-6CDDF00AA593}" presName="Plus" presStyleLbl="alignNode1" presStyleIdx="0" presStyleCnt="2"/>
      <dgm:spPr>
        <a:xfrm>
          <a:off x="0" y="428467"/>
          <a:ext cx="2093272" cy="2093272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96A19E3A-C634-8E4C-866B-E93C4E84DAAA}" type="pres">
      <dgm:prSet presAssocID="{54CB11D2-D095-4F3B-BB50-6CDDF00AA593}" presName="Minus" presStyleLbl="alignNode1" presStyleIdx="1" presStyleCnt="2"/>
      <dgm:spPr>
        <a:xfrm>
          <a:off x="10343229" y="1181258"/>
          <a:ext cx="1970138" cy="675149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B71D1C6F-003F-DF48-B716-123952A0C588}" type="pres">
      <dgm:prSet presAssocID="{54CB11D2-D095-4F3B-BB50-6CDDF00AA593}" presName="Divider" presStyleLbl="parChTrans1D1" presStyleIdx="0" presStyleCnt="1"/>
      <dgm:spPr/>
    </dgm:pt>
  </dgm:ptLst>
  <dgm:cxnLst>
    <dgm:cxn modelId="{95259A07-BF7C-6F47-85E6-8DD12BD4DEE1}" type="presOf" srcId="{6D00AE74-AC2F-4EA2-BECA-1FC5F5D2275C}" destId="{FD8C851B-4EF4-5B4E-926F-FA96378092BF}" srcOrd="0" destOrd="0" presId="urn:microsoft.com/office/officeart/2009/3/layout/PlusandMinus"/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8C5A4695-762D-A245-9E21-7F7FB437D080}" type="presOf" srcId="{23BB7B89-2E1D-44BF-8AA5-592663341D00}" destId="{14D5D519-FF8A-E640-9D70-5A2413765816}" srcOrd="0" destOrd="0" presId="urn:microsoft.com/office/officeart/2009/3/layout/PlusandMinus"/>
    <dgm:cxn modelId="{55B967F7-CAB7-1F4D-8B42-26326E14F413}" type="presOf" srcId="{54CB11D2-D095-4F3B-BB50-6CDDF00AA593}" destId="{F5041672-CDE0-0841-A996-8C1C35A36FC2}" srcOrd="0" destOrd="0" presId="urn:microsoft.com/office/officeart/2009/3/layout/PlusandMinus"/>
    <dgm:cxn modelId="{D8DA7B9A-E2F7-7542-9713-2280F7A3C152}" type="presParOf" srcId="{F5041672-CDE0-0841-A996-8C1C35A36FC2}" destId="{6276DB25-5FF6-A143-8C47-9D7B7530AB4B}" srcOrd="0" destOrd="0" presId="urn:microsoft.com/office/officeart/2009/3/layout/PlusandMinus"/>
    <dgm:cxn modelId="{5EE9C748-8AB5-AF42-9CEC-06021BC42DA1}" type="presParOf" srcId="{F5041672-CDE0-0841-A996-8C1C35A36FC2}" destId="{14D5D519-FF8A-E640-9D70-5A2413765816}" srcOrd="1" destOrd="0" presId="urn:microsoft.com/office/officeart/2009/3/layout/PlusandMinus"/>
    <dgm:cxn modelId="{29CD9577-B995-D046-879C-7470782EC931}" type="presParOf" srcId="{F5041672-CDE0-0841-A996-8C1C35A36FC2}" destId="{FD8C851B-4EF4-5B4E-926F-FA96378092BF}" srcOrd="2" destOrd="0" presId="urn:microsoft.com/office/officeart/2009/3/layout/PlusandMinus"/>
    <dgm:cxn modelId="{395D3732-A64B-CD49-AFD6-1146DBB89574}" type="presParOf" srcId="{F5041672-CDE0-0841-A996-8C1C35A36FC2}" destId="{E0E1DFBB-E828-E44C-9E7F-3504318D3AA8}" srcOrd="3" destOrd="0" presId="urn:microsoft.com/office/officeart/2009/3/layout/PlusandMinus"/>
    <dgm:cxn modelId="{81A29CAC-3F4F-0445-B7CA-8A98B8AE0A37}" type="presParOf" srcId="{F5041672-CDE0-0841-A996-8C1C35A36FC2}" destId="{96A19E3A-C634-8E4C-866B-E93C4E84DAAA}" srcOrd="4" destOrd="0" presId="urn:microsoft.com/office/officeart/2009/3/layout/PlusandMinus"/>
    <dgm:cxn modelId="{A3AF6C7C-E1B5-2C4B-A4ED-B37EA1CCC028}" type="presParOf" srcId="{F5041672-CDE0-0841-A996-8C1C35A36FC2}" destId="{B71D1C6F-003F-DF48-B716-123952A0C588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3200" b="0" dirty="0">
              <a:latin typeface="Arial" pitchFamily="34" charset="0"/>
              <a:cs typeface="Arial" pitchFamily="34" charset="0"/>
            </a:rPr>
            <a:t>Asegurar Ingresos con Rentabilidad Adecuada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/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/>
        </a:p>
      </dgm:t>
    </dgm:pt>
    <dgm:pt modelId="{6D00AE74-AC2F-4EA2-BECA-1FC5F5D2275C}">
      <dgm:prSet phldrT="[Texto]" custT="1"/>
      <dgm:spPr/>
      <dgm:t>
        <a:bodyPr/>
        <a:lstStyle/>
        <a:p>
          <a:pPr algn="l"/>
          <a:r>
            <a:rPr lang="es-MX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Mantener el servicio con calidad uniforme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/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/>
        </a:p>
      </dgm:t>
    </dgm:pt>
    <dgm:pt modelId="{964A2A1B-5B43-984F-9E12-4D2401E93677}" type="pres">
      <dgm:prSet presAssocID="{54CB11D2-D095-4F3B-BB50-6CDDF00AA593}" presName="rootnode" presStyleCnt="0">
        <dgm:presLayoutVars>
          <dgm:chMax/>
          <dgm:chPref/>
          <dgm:dir/>
          <dgm:animLvl val="lvl"/>
        </dgm:presLayoutVars>
      </dgm:prSet>
      <dgm:spPr/>
    </dgm:pt>
    <dgm:pt modelId="{15157BAE-6A95-9140-8504-B62EAD69A780}" type="pres">
      <dgm:prSet presAssocID="{23BB7B89-2E1D-44BF-8AA5-592663341D00}" presName="composite" presStyleCnt="0"/>
      <dgm:spPr/>
    </dgm:pt>
    <dgm:pt modelId="{08A73D46-F1DC-544B-90B2-BB5E27C2FF3E}" type="pres">
      <dgm:prSet presAssocID="{23BB7B89-2E1D-44BF-8AA5-592663341D00}" presName="LShape" presStyleLbl="alignNode1" presStyleIdx="0" presStyleCnt="3"/>
      <dgm:spPr/>
    </dgm:pt>
    <dgm:pt modelId="{B3847CD5-7603-5049-B141-FFDDA7992E34}" type="pres">
      <dgm:prSet presAssocID="{23BB7B89-2E1D-44BF-8AA5-592663341D00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7AE93B50-D82F-BB4B-A435-FD067C8F1E1C}" type="pres">
      <dgm:prSet presAssocID="{23BB7B89-2E1D-44BF-8AA5-592663341D00}" presName="Triangle" presStyleLbl="alignNode1" presStyleIdx="1" presStyleCnt="3"/>
      <dgm:spPr/>
    </dgm:pt>
    <dgm:pt modelId="{1F6B99F2-08F1-4B44-8C82-72850ED1E441}" type="pres">
      <dgm:prSet presAssocID="{70000C3F-9DC9-40F4-8E23-FED18013FB61}" presName="sibTrans" presStyleCnt="0"/>
      <dgm:spPr/>
    </dgm:pt>
    <dgm:pt modelId="{0D654EB6-5028-4D43-9AE6-5AE22D9C1EAC}" type="pres">
      <dgm:prSet presAssocID="{70000C3F-9DC9-40F4-8E23-FED18013FB61}" presName="space" presStyleCnt="0"/>
      <dgm:spPr/>
    </dgm:pt>
    <dgm:pt modelId="{499F005C-0EA3-694E-9CA1-AD84E9F1D4F1}" type="pres">
      <dgm:prSet presAssocID="{6D00AE74-AC2F-4EA2-BECA-1FC5F5D2275C}" presName="composite" presStyleCnt="0"/>
      <dgm:spPr/>
    </dgm:pt>
    <dgm:pt modelId="{617E789B-F860-5141-BD9F-0460D038A499}" type="pres">
      <dgm:prSet presAssocID="{6D00AE74-AC2F-4EA2-BECA-1FC5F5D2275C}" presName="LShape" presStyleLbl="alignNode1" presStyleIdx="2" presStyleCnt="3"/>
      <dgm:spPr/>
    </dgm:pt>
    <dgm:pt modelId="{997E89B6-A6BF-4947-ADE3-6901AAD9B24F}" type="pres">
      <dgm:prSet presAssocID="{6D00AE74-AC2F-4EA2-BECA-1FC5F5D2275C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5869A056-2E47-0448-8EE4-294F53361D83}" type="presOf" srcId="{6D00AE74-AC2F-4EA2-BECA-1FC5F5D2275C}" destId="{997E89B6-A6BF-4947-ADE3-6901AAD9B24F}" srcOrd="0" destOrd="0" presId="urn:microsoft.com/office/officeart/2009/3/layout/StepUpProcess"/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6FFB96BA-2838-964A-AA48-138ADB4AEDC8}" type="presOf" srcId="{23BB7B89-2E1D-44BF-8AA5-592663341D00}" destId="{B3847CD5-7603-5049-B141-FFDDA7992E34}" srcOrd="0" destOrd="0" presId="urn:microsoft.com/office/officeart/2009/3/layout/StepUpProcess"/>
    <dgm:cxn modelId="{D1E368F6-5D26-D84A-A8F6-D6A878CE3B79}" type="presOf" srcId="{54CB11D2-D095-4F3B-BB50-6CDDF00AA593}" destId="{964A2A1B-5B43-984F-9E12-4D2401E93677}" srcOrd="0" destOrd="0" presId="urn:microsoft.com/office/officeart/2009/3/layout/StepUpProcess"/>
    <dgm:cxn modelId="{9353FDB3-E252-B143-937C-4F5C9BA2E992}" type="presParOf" srcId="{964A2A1B-5B43-984F-9E12-4D2401E93677}" destId="{15157BAE-6A95-9140-8504-B62EAD69A780}" srcOrd="0" destOrd="0" presId="urn:microsoft.com/office/officeart/2009/3/layout/StepUpProcess"/>
    <dgm:cxn modelId="{ED2E04A7-707F-2945-A453-A0E4F54755F7}" type="presParOf" srcId="{15157BAE-6A95-9140-8504-B62EAD69A780}" destId="{08A73D46-F1DC-544B-90B2-BB5E27C2FF3E}" srcOrd="0" destOrd="0" presId="urn:microsoft.com/office/officeart/2009/3/layout/StepUpProcess"/>
    <dgm:cxn modelId="{7C8193F9-6E8B-4E42-A805-091675483D0C}" type="presParOf" srcId="{15157BAE-6A95-9140-8504-B62EAD69A780}" destId="{B3847CD5-7603-5049-B141-FFDDA7992E34}" srcOrd="1" destOrd="0" presId="urn:microsoft.com/office/officeart/2009/3/layout/StepUpProcess"/>
    <dgm:cxn modelId="{FC6EF44B-5BEC-0045-A8A0-7C6FC631F019}" type="presParOf" srcId="{15157BAE-6A95-9140-8504-B62EAD69A780}" destId="{7AE93B50-D82F-BB4B-A435-FD067C8F1E1C}" srcOrd="2" destOrd="0" presId="urn:microsoft.com/office/officeart/2009/3/layout/StepUpProcess"/>
    <dgm:cxn modelId="{623D4F6D-433E-CD40-A5B6-E6F183854018}" type="presParOf" srcId="{964A2A1B-5B43-984F-9E12-4D2401E93677}" destId="{1F6B99F2-08F1-4B44-8C82-72850ED1E441}" srcOrd="1" destOrd="0" presId="urn:microsoft.com/office/officeart/2009/3/layout/StepUpProcess"/>
    <dgm:cxn modelId="{1B31E55A-1107-5C4B-893A-A367A5FE6E15}" type="presParOf" srcId="{1F6B99F2-08F1-4B44-8C82-72850ED1E441}" destId="{0D654EB6-5028-4D43-9AE6-5AE22D9C1EAC}" srcOrd="0" destOrd="0" presId="urn:microsoft.com/office/officeart/2009/3/layout/StepUpProcess"/>
    <dgm:cxn modelId="{737F3141-9B20-1B43-B9C2-C4A2AA6A50AB}" type="presParOf" srcId="{964A2A1B-5B43-984F-9E12-4D2401E93677}" destId="{499F005C-0EA3-694E-9CA1-AD84E9F1D4F1}" srcOrd="2" destOrd="0" presId="urn:microsoft.com/office/officeart/2009/3/layout/StepUpProcess"/>
    <dgm:cxn modelId="{D707A6D2-6470-0D41-82C2-D0B194DFD84B}" type="presParOf" srcId="{499F005C-0EA3-694E-9CA1-AD84E9F1D4F1}" destId="{617E789B-F860-5141-BD9F-0460D038A499}" srcOrd="0" destOrd="0" presId="urn:microsoft.com/office/officeart/2009/3/layout/StepUpProcess"/>
    <dgm:cxn modelId="{DED75E49-98D9-594B-A2AD-DA06EF74FEEB}" type="presParOf" srcId="{499F005C-0EA3-694E-9CA1-AD84E9F1D4F1}" destId="{997E89B6-A6BF-4947-ADE3-6901AAD9B24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642112-59AC-E847-ACFD-0281AB2FE9F9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</dgm:pt>
    <dgm:pt modelId="{007E8AA3-4F59-714C-8404-323023B1B26D}">
      <dgm:prSet phldrT="[Texto]"/>
      <dgm:spPr>
        <a:solidFill>
          <a:srgbClr val="002060"/>
        </a:solidFill>
      </dgm:spPr>
      <dgm:t>
        <a:bodyPr/>
        <a:lstStyle/>
        <a:p>
          <a:r>
            <a:rPr lang="es-ES" b="1" dirty="0"/>
            <a:t>Todos negociamos</a:t>
          </a:r>
        </a:p>
      </dgm:t>
    </dgm:pt>
    <dgm:pt modelId="{8131A1FB-C472-2847-A708-4FCC6F16457A}" type="parTrans" cxnId="{94FC448D-CA6E-AB4B-9B0B-4E988190FD16}">
      <dgm:prSet/>
      <dgm:spPr/>
      <dgm:t>
        <a:bodyPr/>
        <a:lstStyle/>
        <a:p>
          <a:endParaRPr lang="es-ES"/>
        </a:p>
      </dgm:t>
    </dgm:pt>
    <dgm:pt modelId="{16AEA38C-2AE0-DF42-94AE-6823608FD137}" type="sibTrans" cxnId="{94FC448D-CA6E-AB4B-9B0B-4E988190FD16}">
      <dgm:prSet/>
      <dgm:spPr/>
      <dgm:t>
        <a:bodyPr/>
        <a:lstStyle/>
        <a:p>
          <a:endParaRPr lang="es-ES"/>
        </a:p>
      </dgm:t>
    </dgm:pt>
    <dgm:pt modelId="{455E6D62-FE07-9546-AE65-B74379A3AB14}">
      <dgm:prSet phldrT="[Texto]" custT="1"/>
      <dgm:spPr>
        <a:solidFill>
          <a:srgbClr val="002060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227584" tIns="227584" rIns="227584" bIns="227584" numCol="1" spcCol="1270" anchor="t" anchorCtr="0"/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Todo es negociable</a:t>
          </a:r>
        </a:p>
      </dgm:t>
    </dgm:pt>
    <dgm:pt modelId="{8ADC17B2-2E94-FE4D-BEA0-C227B689F7EC}" type="parTrans" cxnId="{E3E1435D-78FB-364D-960E-7FE2C5BB1B82}">
      <dgm:prSet/>
      <dgm:spPr/>
      <dgm:t>
        <a:bodyPr/>
        <a:lstStyle/>
        <a:p>
          <a:endParaRPr lang="es-ES"/>
        </a:p>
      </dgm:t>
    </dgm:pt>
    <dgm:pt modelId="{FE8F55B4-464A-0D44-9410-3D6F35DB256F}" type="sibTrans" cxnId="{E3E1435D-78FB-364D-960E-7FE2C5BB1B82}">
      <dgm:prSet/>
      <dgm:spPr/>
      <dgm:t>
        <a:bodyPr/>
        <a:lstStyle/>
        <a:p>
          <a:endParaRPr lang="es-ES"/>
        </a:p>
      </dgm:t>
    </dgm:pt>
    <dgm:pt modelId="{05C9EC12-D4C4-3849-8308-D46D4C9672ED}">
      <dgm:prSet phldrT="[Texto]" custT="1"/>
      <dgm:spPr>
        <a:solidFill>
          <a:srgbClr val="002060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227584" tIns="227584" rIns="227584" bIns="227584" numCol="1" spcCol="1270" anchor="t" anchorCtr="0"/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Siempre negociamos</a:t>
          </a:r>
        </a:p>
      </dgm:t>
    </dgm:pt>
    <dgm:pt modelId="{3DEFE8DF-9B8D-1B40-82F9-9A7946EB8E18}" type="parTrans" cxnId="{CAA3F550-38DA-B343-AF6D-36BC3DDBF00E}">
      <dgm:prSet/>
      <dgm:spPr/>
      <dgm:t>
        <a:bodyPr/>
        <a:lstStyle/>
        <a:p>
          <a:endParaRPr lang="es-ES"/>
        </a:p>
      </dgm:t>
    </dgm:pt>
    <dgm:pt modelId="{32D7C4B5-38E5-2F41-8795-B2395C72C800}" type="sibTrans" cxnId="{CAA3F550-38DA-B343-AF6D-36BC3DDBF00E}">
      <dgm:prSet/>
      <dgm:spPr/>
      <dgm:t>
        <a:bodyPr/>
        <a:lstStyle/>
        <a:p>
          <a:endParaRPr lang="es-ES"/>
        </a:p>
      </dgm:t>
    </dgm:pt>
    <dgm:pt modelId="{FC9BA1B2-D777-A143-9DB2-3D8635997A1F}" type="pres">
      <dgm:prSet presAssocID="{D7642112-59AC-E847-ACFD-0281AB2FE9F9}" presName="Name0" presStyleCnt="0">
        <dgm:presLayoutVars>
          <dgm:dir/>
          <dgm:resizeHandles val="exact"/>
        </dgm:presLayoutVars>
      </dgm:prSet>
      <dgm:spPr/>
    </dgm:pt>
    <dgm:pt modelId="{155107EB-C98C-EC42-AF36-73D7FE98A8B3}" type="pres">
      <dgm:prSet presAssocID="{D7642112-59AC-E847-ACFD-0281AB2FE9F9}" presName="bkgdShp" presStyleLbl="alignAccFollowNode1" presStyleIdx="0" presStyleCnt="1"/>
      <dgm:spPr/>
    </dgm:pt>
    <dgm:pt modelId="{6EB93C2C-10A9-E64C-928A-C6C9E2F2EACC}" type="pres">
      <dgm:prSet presAssocID="{D7642112-59AC-E847-ACFD-0281AB2FE9F9}" presName="linComp" presStyleCnt="0"/>
      <dgm:spPr/>
    </dgm:pt>
    <dgm:pt modelId="{6D3E2C3D-9A68-D244-9F19-44ABA21DE9AF}" type="pres">
      <dgm:prSet presAssocID="{007E8AA3-4F59-714C-8404-323023B1B26D}" presName="compNode" presStyleCnt="0"/>
      <dgm:spPr/>
    </dgm:pt>
    <dgm:pt modelId="{6CFAF3C0-F6C8-2444-B93B-66A332FD16D2}" type="pres">
      <dgm:prSet presAssocID="{007E8AA3-4F59-714C-8404-323023B1B26D}" presName="node" presStyleLbl="node1" presStyleIdx="0" presStyleCnt="3">
        <dgm:presLayoutVars>
          <dgm:bulletEnabled val="1"/>
        </dgm:presLayoutVars>
      </dgm:prSet>
      <dgm:spPr/>
    </dgm:pt>
    <dgm:pt modelId="{DFEBA525-59C6-7F4D-9920-49AF8D3EB76F}" type="pres">
      <dgm:prSet presAssocID="{007E8AA3-4F59-714C-8404-323023B1B26D}" presName="invisiNode" presStyleLbl="node1" presStyleIdx="0" presStyleCnt="3"/>
      <dgm:spPr/>
    </dgm:pt>
    <dgm:pt modelId="{102FD11C-1A24-544A-ACE4-C89CABED7669}" type="pres">
      <dgm:prSet presAssocID="{007E8AA3-4F59-714C-8404-323023B1B26D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3D37BEA-D9F3-7247-B549-4E005AF5370D}" type="pres">
      <dgm:prSet presAssocID="{16AEA38C-2AE0-DF42-94AE-6823608FD137}" presName="sibTrans" presStyleLbl="sibTrans2D1" presStyleIdx="0" presStyleCnt="0"/>
      <dgm:spPr/>
    </dgm:pt>
    <dgm:pt modelId="{07BBF966-38A2-B84F-9E1B-A53FCC46B3A4}" type="pres">
      <dgm:prSet presAssocID="{455E6D62-FE07-9546-AE65-B74379A3AB14}" presName="compNode" presStyleCnt="0"/>
      <dgm:spPr/>
    </dgm:pt>
    <dgm:pt modelId="{0624F858-31DF-244C-A26F-64632975B924}" type="pres">
      <dgm:prSet presAssocID="{455E6D62-FE07-9546-AE65-B74379A3AB14}" presName="node" presStyleLbl="node1" presStyleIdx="1" presStyleCnt="3">
        <dgm:presLayoutVars>
          <dgm:bulletEnabled val="1"/>
        </dgm:presLayoutVars>
      </dgm:prSet>
      <dgm:spPr>
        <a:xfrm rot="10800000">
          <a:off x="3228974" y="2743200"/>
          <a:ext cx="2686050" cy="3352800"/>
        </a:xfrm>
        <a:prstGeom prst="round2SameRect">
          <a:avLst>
            <a:gd name="adj1" fmla="val 10500"/>
            <a:gd name="adj2" fmla="val 0"/>
          </a:avLst>
        </a:prstGeom>
      </dgm:spPr>
    </dgm:pt>
    <dgm:pt modelId="{7A0EF418-A46D-9E43-8B5F-A2F68EDAF467}" type="pres">
      <dgm:prSet presAssocID="{455E6D62-FE07-9546-AE65-B74379A3AB14}" presName="invisiNode" presStyleLbl="node1" presStyleIdx="1" presStyleCnt="3"/>
      <dgm:spPr/>
    </dgm:pt>
    <dgm:pt modelId="{2FD78A91-5707-4C4E-8ADE-31F3161FAB11}" type="pres">
      <dgm:prSet presAssocID="{455E6D62-FE07-9546-AE65-B74379A3AB14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302B3DAC-9375-C049-8FF8-8563CFB0129E}" type="pres">
      <dgm:prSet presAssocID="{FE8F55B4-464A-0D44-9410-3D6F35DB256F}" presName="sibTrans" presStyleLbl="sibTrans2D1" presStyleIdx="0" presStyleCnt="0"/>
      <dgm:spPr/>
    </dgm:pt>
    <dgm:pt modelId="{764E1C84-267B-314F-86A5-5990BEEC500C}" type="pres">
      <dgm:prSet presAssocID="{05C9EC12-D4C4-3849-8308-D46D4C9672ED}" presName="compNode" presStyleCnt="0"/>
      <dgm:spPr/>
    </dgm:pt>
    <dgm:pt modelId="{59E5E5F8-148E-3149-BA90-A4971DCBAB37}" type="pres">
      <dgm:prSet presAssocID="{05C9EC12-D4C4-3849-8308-D46D4C9672ED}" presName="node" presStyleLbl="node1" presStyleIdx="2" presStyleCnt="3">
        <dgm:presLayoutVars>
          <dgm:bulletEnabled val="1"/>
        </dgm:presLayoutVars>
      </dgm:prSet>
      <dgm:spPr>
        <a:xfrm rot="10800000">
          <a:off x="6183630" y="2743200"/>
          <a:ext cx="2686050" cy="3352800"/>
        </a:xfrm>
        <a:prstGeom prst="round2SameRect">
          <a:avLst>
            <a:gd name="adj1" fmla="val 10500"/>
            <a:gd name="adj2" fmla="val 0"/>
          </a:avLst>
        </a:prstGeom>
      </dgm:spPr>
    </dgm:pt>
    <dgm:pt modelId="{4B80159B-C7D2-2240-9649-FB6061DB2C18}" type="pres">
      <dgm:prSet presAssocID="{05C9EC12-D4C4-3849-8308-D46D4C9672ED}" presName="invisiNode" presStyleLbl="node1" presStyleIdx="2" presStyleCnt="3"/>
      <dgm:spPr/>
    </dgm:pt>
    <dgm:pt modelId="{A5CB351C-435D-C241-863B-6CFEDA0153B3}" type="pres">
      <dgm:prSet presAssocID="{05C9EC12-D4C4-3849-8308-D46D4C9672ED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</dgm:ptLst>
  <dgm:cxnLst>
    <dgm:cxn modelId="{95921609-9D30-9344-B92E-CE3551D65BA7}" type="presOf" srcId="{007E8AA3-4F59-714C-8404-323023B1B26D}" destId="{6CFAF3C0-F6C8-2444-B93B-66A332FD16D2}" srcOrd="0" destOrd="0" presId="urn:microsoft.com/office/officeart/2005/8/layout/pList2"/>
    <dgm:cxn modelId="{227C7045-994F-2C49-9961-CDFB819F2DBC}" type="presOf" srcId="{FE8F55B4-464A-0D44-9410-3D6F35DB256F}" destId="{302B3DAC-9375-C049-8FF8-8563CFB0129E}" srcOrd="0" destOrd="0" presId="urn:microsoft.com/office/officeart/2005/8/layout/pList2"/>
    <dgm:cxn modelId="{463C614B-A895-9142-B6B8-D1F09947B346}" type="presOf" srcId="{455E6D62-FE07-9546-AE65-B74379A3AB14}" destId="{0624F858-31DF-244C-A26F-64632975B924}" srcOrd="0" destOrd="0" presId="urn:microsoft.com/office/officeart/2005/8/layout/pList2"/>
    <dgm:cxn modelId="{CAA3F550-38DA-B343-AF6D-36BC3DDBF00E}" srcId="{D7642112-59AC-E847-ACFD-0281AB2FE9F9}" destId="{05C9EC12-D4C4-3849-8308-D46D4C9672ED}" srcOrd="2" destOrd="0" parTransId="{3DEFE8DF-9B8D-1B40-82F9-9A7946EB8E18}" sibTransId="{32D7C4B5-38E5-2F41-8795-B2395C72C800}"/>
    <dgm:cxn modelId="{E3E1435D-78FB-364D-960E-7FE2C5BB1B82}" srcId="{D7642112-59AC-E847-ACFD-0281AB2FE9F9}" destId="{455E6D62-FE07-9546-AE65-B74379A3AB14}" srcOrd="1" destOrd="0" parTransId="{8ADC17B2-2E94-FE4D-BEA0-C227B689F7EC}" sibTransId="{FE8F55B4-464A-0D44-9410-3D6F35DB256F}"/>
    <dgm:cxn modelId="{807CB07A-4C84-8C45-88C5-69C73D9D5A7F}" type="presOf" srcId="{16AEA38C-2AE0-DF42-94AE-6823608FD137}" destId="{A3D37BEA-D9F3-7247-B549-4E005AF5370D}" srcOrd="0" destOrd="0" presId="urn:microsoft.com/office/officeart/2005/8/layout/pList2"/>
    <dgm:cxn modelId="{94FC448D-CA6E-AB4B-9B0B-4E988190FD16}" srcId="{D7642112-59AC-E847-ACFD-0281AB2FE9F9}" destId="{007E8AA3-4F59-714C-8404-323023B1B26D}" srcOrd="0" destOrd="0" parTransId="{8131A1FB-C472-2847-A708-4FCC6F16457A}" sibTransId="{16AEA38C-2AE0-DF42-94AE-6823608FD137}"/>
    <dgm:cxn modelId="{57921EC3-3DC6-7440-8B8F-A21E1D51C3F3}" type="presOf" srcId="{05C9EC12-D4C4-3849-8308-D46D4C9672ED}" destId="{59E5E5F8-148E-3149-BA90-A4971DCBAB37}" srcOrd="0" destOrd="0" presId="urn:microsoft.com/office/officeart/2005/8/layout/pList2"/>
    <dgm:cxn modelId="{2D9079EB-5D38-F249-BA30-B9580467FFEA}" type="presOf" srcId="{D7642112-59AC-E847-ACFD-0281AB2FE9F9}" destId="{FC9BA1B2-D777-A143-9DB2-3D8635997A1F}" srcOrd="0" destOrd="0" presId="urn:microsoft.com/office/officeart/2005/8/layout/pList2"/>
    <dgm:cxn modelId="{6DE86AAF-B58B-544E-BD59-B467E8DC031F}" type="presParOf" srcId="{FC9BA1B2-D777-A143-9DB2-3D8635997A1F}" destId="{155107EB-C98C-EC42-AF36-73D7FE98A8B3}" srcOrd="0" destOrd="0" presId="urn:microsoft.com/office/officeart/2005/8/layout/pList2"/>
    <dgm:cxn modelId="{F74E2389-83A5-0B41-BEC8-585347CBF409}" type="presParOf" srcId="{FC9BA1B2-D777-A143-9DB2-3D8635997A1F}" destId="{6EB93C2C-10A9-E64C-928A-C6C9E2F2EACC}" srcOrd="1" destOrd="0" presId="urn:microsoft.com/office/officeart/2005/8/layout/pList2"/>
    <dgm:cxn modelId="{F36FA73B-3F63-3347-972F-7D3AA8D96FBF}" type="presParOf" srcId="{6EB93C2C-10A9-E64C-928A-C6C9E2F2EACC}" destId="{6D3E2C3D-9A68-D244-9F19-44ABA21DE9AF}" srcOrd="0" destOrd="0" presId="urn:microsoft.com/office/officeart/2005/8/layout/pList2"/>
    <dgm:cxn modelId="{105E5345-77A4-894F-B593-60CB8126EFDA}" type="presParOf" srcId="{6D3E2C3D-9A68-D244-9F19-44ABA21DE9AF}" destId="{6CFAF3C0-F6C8-2444-B93B-66A332FD16D2}" srcOrd="0" destOrd="0" presId="urn:microsoft.com/office/officeart/2005/8/layout/pList2"/>
    <dgm:cxn modelId="{E6CDFE68-2266-0948-8D16-C4FF467252B8}" type="presParOf" srcId="{6D3E2C3D-9A68-D244-9F19-44ABA21DE9AF}" destId="{DFEBA525-59C6-7F4D-9920-49AF8D3EB76F}" srcOrd="1" destOrd="0" presId="urn:microsoft.com/office/officeart/2005/8/layout/pList2"/>
    <dgm:cxn modelId="{0D509C15-0DD9-CF4E-8772-781731E3092B}" type="presParOf" srcId="{6D3E2C3D-9A68-D244-9F19-44ABA21DE9AF}" destId="{102FD11C-1A24-544A-ACE4-C89CABED7669}" srcOrd="2" destOrd="0" presId="urn:microsoft.com/office/officeart/2005/8/layout/pList2"/>
    <dgm:cxn modelId="{710DA03C-3A74-B54D-ACA4-029C8698CD4B}" type="presParOf" srcId="{6EB93C2C-10A9-E64C-928A-C6C9E2F2EACC}" destId="{A3D37BEA-D9F3-7247-B549-4E005AF5370D}" srcOrd="1" destOrd="0" presId="urn:microsoft.com/office/officeart/2005/8/layout/pList2"/>
    <dgm:cxn modelId="{66D365F2-3543-B047-9671-348CE4C175B6}" type="presParOf" srcId="{6EB93C2C-10A9-E64C-928A-C6C9E2F2EACC}" destId="{07BBF966-38A2-B84F-9E1B-A53FCC46B3A4}" srcOrd="2" destOrd="0" presId="urn:microsoft.com/office/officeart/2005/8/layout/pList2"/>
    <dgm:cxn modelId="{4C4B6969-42E6-454C-B634-730B447F7F9D}" type="presParOf" srcId="{07BBF966-38A2-B84F-9E1B-A53FCC46B3A4}" destId="{0624F858-31DF-244C-A26F-64632975B924}" srcOrd="0" destOrd="0" presId="urn:microsoft.com/office/officeart/2005/8/layout/pList2"/>
    <dgm:cxn modelId="{AFB24F6B-53A7-A645-9C09-9FA33F2EE475}" type="presParOf" srcId="{07BBF966-38A2-B84F-9E1B-A53FCC46B3A4}" destId="{7A0EF418-A46D-9E43-8B5F-A2F68EDAF467}" srcOrd="1" destOrd="0" presId="urn:microsoft.com/office/officeart/2005/8/layout/pList2"/>
    <dgm:cxn modelId="{F6970D26-3382-854A-BAC8-4759F8949502}" type="presParOf" srcId="{07BBF966-38A2-B84F-9E1B-A53FCC46B3A4}" destId="{2FD78A91-5707-4C4E-8ADE-31F3161FAB11}" srcOrd="2" destOrd="0" presId="urn:microsoft.com/office/officeart/2005/8/layout/pList2"/>
    <dgm:cxn modelId="{3B402F05-CCDD-E146-83A2-9FCA59C2CDD2}" type="presParOf" srcId="{6EB93C2C-10A9-E64C-928A-C6C9E2F2EACC}" destId="{302B3DAC-9375-C049-8FF8-8563CFB0129E}" srcOrd="3" destOrd="0" presId="urn:microsoft.com/office/officeart/2005/8/layout/pList2"/>
    <dgm:cxn modelId="{C98AFF4D-4F53-B241-9662-B0A966D235CF}" type="presParOf" srcId="{6EB93C2C-10A9-E64C-928A-C6C9E2F2EACC}" destId="{764E1C84-267B-314F-86A5-5990BEEC500C}" srcOrd="4" destOrd="0" presId="urn:microsoft.com/office/officeart/2005/8/layout/pList2"/>
    <dgm:cxn modelId="{DA4B1795-632E-FE45-A570-404A0EF24B54}" type="presParOf" srcId="{764E1C84-267B-314F-86A5-5990BEEC500C}" destId="{59E5E5F8-148E-3149-BA90-A4971DCBAB37}" srcOrd="0" destOrd="0" presId="urn:microsoft.com/office/officeart/2005/8/layout/pList2"/>
    <dgm:cxn modelId="{300B68C5-B591-BB47-BBE7-A003EE57B1B5}" type="presParOf" srcId="{764E1C84-267B-314F-86A5-5990BEEC500C}" destId="{4B80159B-C7D2-2240-9649-FB6061DB2C18}" srcOrd="1" destOrd="0" presId="urn:microsoft.com/office/officeart/2005/8/layout/pList2"/>
    <dgm:cxn modelId="{65350A9B-90A6-9041-BF21-27B123D143D1}" type="presParOf" srcId="{764E1C84-267B-314F-86A5-5990BEEC500C}" destId="{A5CB351C-435D-C241-863B-6CFEDA0153B3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PlusandMinu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Comprador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/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/>
        </a:p>
      </dgm:t>
    </dgm:pt>
    <dgm:pt modelId="{6D00AE74-AC2F-4EA2-BECA-1FC5F5D2275C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Explorar la incidencia del Servicio en el conjunto de su proceso comercial o industrial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/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/>
        </a:p>
      </dgm:t>
    </dgm:pt>
    <dgm:pt modelId="{AA9F65E2-78A1-CE47-8FB8-8D705247B3DE}" type="pres">
      <dgm:prSet presAssocID="{54CB11D2-D095-4F3B-BB50-6CDDF00AA593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FC41CB82-120E-314B-BC78-3DBEB788BE1C}" type="pres">
      <dgm:prSet presAssocID="{54CB11D2-D095-4F3B-BB50-6CDDF00AA593}" presName="Background" presStyleLbl="bgImgPlace1" presStyleIdx="0" presStyleCnt="1"/>
      <dgm:spPr/>
    </dgm:pt>
    <dgm:pt modelId="{B33B12B5-BCAE-B245-980B-7C4078835FE1}" type="pres">
      <dgm:prSet presAssocID="{54CB11D2-D095-4F3B-BB50-6CDDF00AA593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A96DB20-EA1E-DF40-8DDA-F4173BA7A3E4}" type="pres">
      <dgm:prSet presAssocID="{54CB11D2-D095-4F3B-BB50-6CDDF00AA593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7100F0A3-8668-6344-99F0-DF4E87CD47B9}" type="pres">
      <dgm:prSet presAssocID="{54CB11D2-D095-4F3B-BB50-6CDDF00AA593}" presName="Plus" presStyleLbl="alignNode1" presStyleIdx="0" presStyleCnt="2"/>
      <dgm:spPr>
        <a:xfrm>
          <a:off x="0" y="359458"/>
          <a:ext cx="2130370" cy="2130370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EC0023D7-E8B1-0247-B36F-C7363BA2AE4E}" type="pres">
      <dgm:prSet presAssocID="{54CB11D2-D095-4F3B-BB50-6CDDF00AA593}" presName="Minus" presStyleLbl="alignNode1" presStyleIdx="1" presStyleCnt="2"/>
      <dgm:spPr>
        <a:xfrm>
          <a:off x="10526538" y="1125591"/>
          <a:ext cx="2005054" cy="687114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1F1B34A0-374D-9840-8BE9-72AB87BDA374}" type="pres">
      <dgm:prSet presAssocID="{54CB11D2-D095-4F3B-BB50-6CDDF00AA593}" presName="Divider" presStyleLbl="parChTrans1D1" presStyleIdx="0" presStyleCnt="1"/>
      <dgm:spPr/>
    </dgm:pt>
  </dgm:ptLst>
  <dgm:cxnLst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83884D8C-339C-024D-8806-0561DB8368C2}" type="presOf" srcId="{54CB11D2-D095-4F3B-BB50-6CDDF00AA593}" destId="{AA9F65E2-78A1-CE47-8FB8-8D705247B3DE}" srcOrd="0" destOrd="0" presId="urn:microsoft.com/office/officeart/2009/3/layout/PlusandMinus"/>
    <dgm:cxn modelId="{8DED65B7-4378-9D49-9E43-91F0612304FE}" type="presOf" srcId="{23BB7B89-2E1D-44BF-8AA5-592663341D00}" destId="{B33B12B5-BCAE-B245-980B-7C4078835FE1}" srcOrd="0" destOrd="0" presId="urn:microsoft.com/office/officeart/2009/3/layout/PlusandMinus"/>
    <dgm:cxn modelId="{B49493E8-C7AF-BA4D-B00C-DCE1C329C75D}" type="presOf" srcId="{6D00AE74-AC2F-4EA2-BECA-1FC5F5D2275C}" destId="{3A96DB20-EA1E-DF40-8DDA-F4173BA7A3E4}" srcOrd="0" destOrd="0" presId="urn:microsoft.com/office/officeart/2009/3/layout/PlusandMinus"/>
    <dgm:cxn modelId="{8F1EA63A-BF40-A648-86CE-1B18F02D0CA4}" type="presParOf" srcId="{AA9F65E2-78A1-CE47-8FB8-8D705247B3DE}" destId="{FC41CB82-120E-314B-BC78-3DBEB788BE1C}" srcOrd="0" destOrd="0" presId="urn:microsoft.com/office/officeart/2009/3/layout/PlusandMinus"/>
    <dgm:cxn modelId="{B3C45FFA-FBF8-5B41-ADF0-45EAEDB2B3A3}" type="presParOf" srcId="{AA9F65E2-78A1-CE47-8FB8-8D705247B3DE}" destId="{B33B12B5-BCAE-B245-980B-7C4078835FE1}" srcOrd="1" destOrd="0" presId="urn:microsoft.com/office/officeart/2009/3/layout/PlusandMinus"/>
    <dgm:cxn modelId="{A23AD909-8FA1-7448-9A9F-1C9EDE0D13FC}" type="presParOf" srcId="{AA9F65E2-78A1-CE47-8FB8-8D705247B3DE}" destId="{3A96DB20-EA1E-DF40-8DDA-F4173BA7A3E4}" srcOrd="2" destOrd="0" presId="urn:microsoft.com/office/officeart/2009/3/layout/PlusandMinus"/>
    <dgm:cxn modelId="{0CA9197D-F7F2-0A4B-8B7D-B1C8B76EEA58}" type="presParOf" srcId="{AA9F65E2-78A1-CE47-8FB8-8D705247B3DE}" destId="{7100F0A3-8668-6344-99F0-DF4E87CD47B9}" srcOrd="3" destOrd="0" presId="urn:microsoft.com/office/officeart/2009/3/layout/PlusandMinus"/>
    <dgm:cxn modelId="{FB979918-5259-BF45-8219-87EC1300E09D}" type="presParOf" srcId="{AA9F65E2-78A1-CE47-8FB8-8D705247B3DE}" destId="{EC0023D7-E8B1-0247-B36F-C7363BA2AE4E}" srcOrd="4" destOrd="0" presId="urn:microsoft.com/office/officeart/2009/3/layout/PlusandMinus"/>
    <dgm:cxn modelId="{10412F4B-0ACE-B346-882B-042056B79DBC}" type="presParOf" srcId="{AA9F65E2-78A1-CE47-8FB8-8D705247B3DE}" destId="{1F1B34A0-374D-9840-8BE9-72AB87BDA374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PlusandMinu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Vendedor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6D00AE74-AC2F-4EA2-BECA-1FC5F5D2275C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Involucrar a Operaciones u otras áreas que inciden en el servicio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BE453AEF-1920-864F-B382-C5C28C71E1BC}" type="pres">
      <dgm:prSet presAssocID="{54CB11D2-D095-4F3B-BB50-6CDDF00AA593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EA1ADD69-E650-794B-9353-5F68E115A5B0}" type="pres">
      <dgm:prSet presAssocID="{54CB11D2-D095-4F3B-BB50-6CDDF00AA593}" presName="Background" presStyleLbl="bgImgPlace1" presStyleIdx="0" presStyleCnt="1"/>
      <dgm:spPr/>
    </dgm:pt>
    <dgm:pt modelId="{C5D1649F-6233-5546-A9FB-DBD384A34540}" type="pres">
      <dgm:prSet presAssocID="{54CB11D2-D095-4F3B-BB50-6CDDF00AA593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DF4019B2-7011-984C-A158-7F57B32EA297}" type="pres">
      <dgm:prSet presAssocID="{54CB11D2-D095-4F3B-BB50-6CDDF00AA593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7B02FC81-2884-CE4F-BA93-A126D097BA7E}" type="pres">
      <dgm:prSet presAssocID="{54CB11D2-D095-4F3B-BB50-6CDDF00AA593}" presName="Plus" presStyleLbl="alignNode1" presStyleIdx="0" presStyleCnt="2"/>
      <dgm:spPr>
        <a:xfrm>
          <a:off x="0" y="159178"/>
          <a:ext cx="2111634" cy="2111634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40E118AF-27FC-744C-9EBA-AA337247B676}" type="pres">
      <dgm:prSet presAssocID="{54CB11D2-D095-4F3B-BB50-6CDDF00AA593}" presName="Minus" presStyleLbl="alignNode1" presStyleIdx="1" presStyleCnt="2"/>
      <dgm:spPr>
        <a:xfrm>
          <a:off x="10433959" y="918572"/>
          <a:ext cx="1987420" cy="681071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84DE39EB-E6A8-1C47-AB8D-256851190DF6}" type="pres">
      <dgm:prSet presAssocID="{54CB11D2-D095-4F3B-BB50-6CDDF00AA593}" presName="Divider" presStyleLbl="parChTrans1D1" presStyleIdx="0" presStyleCnt="1"/>
      <dgm:spPr/>
    </dgm:pt>
  </dgm:ptLst>
  <dgm:cxnLst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67601E69-1351-C244-9ED3-09315F4AF730}" type="presOf" srcId="{6D00AE74-AC2F-4EA2-BECA-1FC5F5D2275C}" destId="{DF4019B2-7011-984C-A158-7F57B32EA297}" srcOrd="0" destOrd="0" presId="urn:microsoft.com/office/officeart/2009/3/layout/PlusandMinus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FD129DD5-4D9B-B045-AD6A-5E503619D7AB}" type="presOf" srcId="{54CB11D2-D095-4F3B-BB50-6CDDF00AA593}" destId="{BE453AEF-1920-864F-B382-C5C28C71E1BC}" srcOrd="0" destOrd="0" presId="urn:microsoft.com/office/officeart/2009/3/layout/PlusandMinus"/>
    <dgm:cxn modelId="{98D7E8E3-E42A-8549-86F2-787B7769BBA3}" type="presOf" srcId="{23BB7B89-2E1D-44BF-8AA5-592663341D00}" destId="{C5D1649F-6233-5546-A9FB-DBD384A34540}" srcOrd="0" destOrd="0" presId="urn:microsoft.com/office/officeart/2009/3/layout/PlusandMinus"/>
    <dgm:cxn modelId="{1F1B0900-52C5-A54F-9411-407004B7D359}" type="presParOf" srcId="{BE453AEF-1920-864F-B382-C5C28C71E1BC}" destId="{EA1ADD69-E650-794B-9353-5F68E115A5B0}" srcOrd="0" destOrd="0" presId="urn:microsoft.com/office/officeart/2009/3/layout/PlusandMinus"/>
    <dgm:cxn modelId="{4E4D3096-868A-DA41-AAB2-A549EE1D9CDD}" type="presParOf" srcId="{BE453AEF-1920-864F-B382-C5C28C71E1BC}" destId="{C5D1649F-6233-5546-A9FB-DBD384A34540}" srcOrd="1" destOrd="0" presId="urn:microsoft.com/office/officeart/2009/3/layout/PlusandMinus"/>
    <dgm:cxn modelId="{1BA37F9F-6CF9-6744-928C-988456DFDC24}" type="presParOf" srcId="{BE453AEF-1920-864F-B382-C5C28C71E1BC}" destId="{DF4019B2-7011-984C-A158-7F57B32EA297}" srcOrd="2" destOrd="0" presId="urn:microsoft.com/office/officeart/2009/3/layout/PlusandMinus"/>
    <dgm:cxn modelId="{73C0DC66-8BFF-724A-8C4A-AB0DB0F3DE5F}" type="presParOf" srcId="{BE453AEF-1920-864F-B382-C5C28C71E1BC}" destId="{7B02FC81-2884-CE4F-BA93-A126D097BA7E}" srcOrd="3" destOrd="0" presId="urn:microsoft.com/office/officeart/2009/3/layout/PlusandMinus"/>
    <dgm:cxn modelId="{4EEE2B0B-1C67-D349-8193-82F2B7CE180C}" type="presParOf" srcId="{BE453AEF-1920-864F-B382-C5C28C71E1BC}" destId="{40E118AF-27FC-744C-9EBA-AA337247B676}" srcOrd="4" destOrd="0" presId="urn:microsoft.com/office/officeart/2009/3/layout/PlusandMinus"/>
    <dgm:cxn modelId="{743052E6-3A31-3847-985F-50F42125D2CE}" type="presParOf" srcId="{BE453AEF-1920-864F-B382-C5C28C71E1BC}" destId="{84DE39EB-E6A8-1C47-AB8D-256851190DF6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AEE7F0-0B0C-4778-9941-03E809B2EE0C}" type="doc">
      <dgm:prSet loTypeId="urn:microsoft.com/office/officeart/2005/8/layout/vList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E13AFC1C-5ED0-467A-901D-0DD1CEB5C72E}">
      <dgm:prSet phldrT="[Texto]" custT="1"/>
      <dgm:spPr>
        <a:solidFill>
          <a:srgbClr val="002060"/>
        </a:solidFill>
      </dgm:spPr>
      <dgm:t>
        <a:bodyPr/>
        <a:lstStyle/>
        <a:p>
          <a:pPr algn="ctr"/>
          <a:r>
            <a:rPr lang="es-MX" sz="3200" dirty="0">
              <a:latin typeface="Arial" pitchFamily="34" charset="0"/>
              <a:cs typeface="Arial" pitchFamily="34" charset="0"/>
            </a:rPr>
            <a:t>Contactos</a:t>
          </a:r>
        </a:p>
      </dgm:t>
    </dgm:pt>
    <dgm:pt modelId="{4E704DEE-13A8-4BDA-AD2A-03F8E93E6906}" type="parTrans" cxnId="{4FEA7012-5A51-4C2F-AFA8-DE1AA1E6F607}">
      <dgm:prSet/>
      <dgm:spPr/>
      <dgm:t>
        <a:bodyPr/>
        <a:lstStyle/>
        <a:p>
          <a:endParaRPr lang="es-MX"/>
        </a:p>
      </dgm:t>
    </dgm:pt>
    <dgm:pt modelId="{62E8CBBE-F621-4A11-9AAF-56E9242DBA6B}" type="sibTrans" cxnId="{4FEA7012-5A51-4C2F-AFA8-DE1AA1E6F607}">
      <dgm:prSet/>
      <dgm:spPr/>
      <dgm:t>
        <a:bodyPr/>
        <a:lstStyle/>
        <a:p>
          <a:endParaRPr lang="es-MX"/>
        </a:p>
      </dgm:t>
    </dgm:pt>
    <dgm:pt modelId="{0E98A131-141C-410D-B671-342FADD79033}" type="pres">
      <dgm:prSet presAssocID="{64AEE7F0-0B0C-4778-9941-03E809B2EE0C}" presName="linear" presStyleCnt="0">
        <dgm:presLayoutVars>
          <dgm:dir val="rev"/>
          <dgm:resizeHandles val="exact"/>
        </dgm:presLayoutVars>
      </dgm:prSet>
      <dgm:spPr/>
    </dgm:pt>
    <dgm:pt modelId="{CC051842-9F13-495E-BC15-FF1AF173DC09}" type="pres">
      <dgm:prSet presAssocID="{E13AFC1C-5ED0-467A-901D-0DD1CEB5C72E}" presName="comp" presStyleCnt="0"/>
      <dgm:spPr/>
    </dgm:pt>
    <dgm:pt modelId="{6C796D35-4E6B-40E9-B63C-EDC1AD259B05}" type="pres">
      <dgm:prSet presAssocID="{E13AFC1C-5ED0-467A-901D-0DD1CEB5C72E}" presName="box" presStyleLbl="node1" presStyleIdx="0" presStyleCnt="1" custLinFactNeighborX="2427"/>
      <dgm:spPr/>
    </dgm:pt>
    <dgm:pt modelId="{775B8EBA-CA2C-42FB-A4D2-E8CCB85BF3E9}" type="pres">
      <dgm:prSet presAssocID="{E13AFC1C-5ED0-467A-901D-0DD1CEB5C72E}" presName="img" presStyleLbl="fgImgPlace1" presStyleIdx="0" presStyleCnt="1" custScaleX="137706" custScaleY="76614" custLinFactNeighborX="-14908" custLinFactNeighborY="403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7AAAA22-5B87-4D7C-91F5-2751F31B29D6}" type="pres">
      <dgm:prSet presAssocID="{E13AFC1C-5ED0-467A-901D-0DD1CEB5C72E}" presName="text" presStyleLbl="node1" presStyleIdx="0" presStyleCnt="1">
        <dgm:presLayoutVars>
          <dgm:bulletEnabled val="1"/>
        </dgm:presLayoutVars>
      </dgm:prSet>
      <dgm:spPr/>
    </dgm:pt>
  </dgm:ptLst>
  <dgm:cxnLst>
    <dgm:cxn modelId="{00086902-4FA6-4353-89A1-F4FE340A2EAE}" type="presOf" srcId="{E13AFC1C-5ED0-467A-901D-0DD1CEB5C72E}" destId="{07AAAA22-5B87-4D7C-91F5-2751F31B29D6}" srcOrd="1" destOrd="0" presId="urn:microsoft.com/office/officeart/2005/8/layout/vList4"/>
    <dgm:cxn modelId="{D9EBE60C-6E18-44DA-A320-47B7075CC561}" type="presOf" srcId="{E13AFC1C-5ED0-467A-901D-0DD1CEB5C72E}" destId="{6C796D35-4E6B-40E9-B63C-EDC1AD259B05}" srcOrd="0" destOrd="0" presId="urn:microsoft.com/office/officeart/2005/8/layout/vList4"/>
    <dgm:cxn modelId="{4FEA7012-5A51-4C2F-AFA8-DE1AA1E6F607}" srcId="{64AEE7F0-0B0C-4778-9941-03E809B2EE0C}" destId="{E13AFC1C-5ED0-467A-901D-0DD1CEB5C72E}" srcOrd="0" destOrd="0" parTransId="{4E704DEE-13A8-4BDA-AD2A-03F8E93E6906}" sibTransId="{62E8CBBE-F621-4A11-9AAF-56E9242DBA6B}"/>
    <dgm:cxn modelId="{1D07EA7C-1896-4249-8289-4467B04BA3E3}" type="presOf" srcId="{64AEE7F0-0B0C-4778-9941-03E809B2EE0C}" destId="{0E98A131-141C-410D-B671-342FADD79033}" srcOrd="0" destOrd="0" presId="urn:microsoft.com/office/officeart/2005/8/layout/vList4"/>
    <dgm:cxn modelId="{F4E83520-07F1-481C-B3F3-6C858B3A0F26}" type="presParOf" srcId="{0E98A131-141C-410D-B671-342FADD79033}" destId="{CC051842-9F13-495E-BC15-FF1AF173DC09}" srcOrd="0" destOrd="0" presId="urn:microsoft.com/office/officeart/2005/8/layout/vList4"/>
    <dgm:cxn modelId="{66FB73B1-32B1-43D3-95A7-68B2B5DB3652}" type="presParOf" srcId="{CC051842-9F13-495E-BC15-FF1AF173DC09}" destId="{6C796D35-4E6B-40E9-B63C-EDC1AD259B05}" srcOrd="0" destOrd="0" presId="urn:microsoft.com/office/officeart/2005/8/layout/vList4"/>
    <dgm:cxn modelId="{9D74D35C-B9EE-4189-8E17-DD627FFA7FD9}" type="presParOf" srcId="{CC051842-9F13-495E-BC15-FF1AF173DC09}" destId="{775B8EBA-CA2C-42FB-A4D2-E8CCB85BF3E9}" srcOrd="1" destOrd="0" presId="urn:microsoft.com/office/officeart/2005/8/layout/vList4"/>
    <dgm:cxn modelId="{3E82157A-49B8-455E-B13F-77059AF2E1A3}" type="presParOf" srcId="{CC051842-9F13-495E-BC15-FF1AF173DC09}" destId="{07AAAA22-5B87-4D7C-91F5-2751F31B29D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AEE7F0-0B0C-4778-9941-03E809B2EE0C}" type="doc">
      <dgm:prSet loTypeId="urn:microsoft.com/office/officeart/2005/8/layout/vList4" loCatId="list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es-MX"/>
        </a:p>
      </dgm:t>
    </dgm:pt>
    <dgm:pt modelId="{E13AFC1C-5ED0-467A-901D-0DD1CEB5C72E}">
      <dgm:prSet phldrT="[Texto]" custT="1"/>
      <dgm:spPr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121920" tIns="121920" rIns="121920" bIns="121920" numCol="1" spcCol="1270" anchor="ctr" anchorCtr="0"/>
        <a:lstStyle/>
        <a:p>
          <a:pPr marL="0"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rPr>
            <a:t>La información es la </a:t>
          </a:r>
        </a:p>
        <a:p>
          <a:pPr marL="0"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rPr>
            <a:t>clave del poder</a:t>
          </a:r>
        </a:p>
      </dgm:t>
    </dgm:pt>
    <dgm:pt modelId="{4E704DEE-13A8-4BDA-AD2A-03F8E93E6906}" type="parTrans" cxnId="{4FEA7012-5A51-4C2F-AFA8-DE1AA1E6F607}">
      <dgm:prSet/>
      <dgm:spPr/>
      <dgm:t>
        <a:bodyPr/>
        <a:lstStyle/>
        <a:p>
          <a:endParaRPr lang="es-MX"/>
        </a:p>
      </dgm:t>
    </dgm:pt>
    <dgm:pt modelId="{62E8CBBE-F621-4A11-9AAF-56E9242DBA6B}" type="sibTrans" cxnId="{4FEA7012-5A51-4C2F-AFA8-DE1AA1E6F607}">
      <dgm:prSet/>
      <dgm:spPr/>
      <dgm:t>
        <a:bodyPr/>
        <a:lstStyle/>
        <a:p>
          <a:endParaRPr lang="es-MX"/>
        </a:p>
      </dgm:t>
    </dgm:pt>
    <dgm:pt modelId="{0E98A131-141C-410D-B671-342FADD79033}" type="pres">
      <dgm:prSet presAssocID="{64AEE7F0-0B0C-4778-9941-03E809B2EE0C}" presName="linear" presStyleCnt="0">
        <dgm:presLayoutVars>
          <dgm:dir val="rev"/>
          <dgm:resizeHandles val="exact"/>
        </dgm:presLayoutVars>
      </dgm:prSet>
      <dgm:spPr/>
    </dgm:pt>
    <dgm:pt modelId="{CC051842-9F13-495E-BC15-FF1AF173DC09}" type="pres">
      <dgm:prSet presAssocID="{E13AFC1C-5ED0-467A-901D-0DD1CEB5C72E}" presName="comp" presStyleCnt="0"/>
      <dgm:spPr/>
    </dgm:pt>
    <dgm:pt modelId="{6C796D35-4E6B-40E9-B63C-EDC1AD259B05}" type="pres">
      <dgm:prSet presAssocID="{E13AFC1C-5ED0-467A-901D-0DD1CEB5C72E}" presName="box" presStyleLbl="node1" presStyleIdx="0" presStyleCnt="1" custLinFactNeighborX="2427"/>
      <dgm:spPr>
        <a:xfrm>
          <a:off x="0" y="0"/>
          <a:ext cx="8856984" cy="3348372"/>
        </a:xfrm>
        <a:prstGeom prst="roundRect">
          <a:avLst>
            <a:gd name="adj" fmla="val 10000"/>
          </a:avLst>
        </a:prstGeom>
      </dgm:spPr>
    </dgm:pt>
    <dgm:pt modelId="{775B8EBA-CA2C-42FB-A4D2-E8CCB85BF3E9}" type="pres">
      <dgm:prSet presAssocID="{E13AFC1C-5ED0-467A-901D-0DD1CEB5C72E}" presName="img" presStyleLbl="fgImgPlace1" presStyleIdx="0" presStyleCnt="1" custScaleX="137706" custScaleY="76614" custLinFactNeighborX="-14908" custLinFactNeighborY="403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7AAAA22-5B87-4D7C-91F5-2751F31B29D6}" type="pres">
      <dgm:prSet presAssocID="{E13AFC1C-5ED0-467A-901D-0DD1CEB5C72E}" presName="text" presStyleLbl="node1" presStyleIdx="0" presStyleCnt="1">
        <dgm:presLayoutVars>
          <dgm:bulletEnabled val="1"/>
        </dgm:presLayoutVars>
      </dgm:prSet>
      <dgm:spPr/>
    </dgm:pt>
  </dgm:ptLst>
  <dgm:cxnLst>
    <dgm:cxn modelId="{00086902-4FA6-4353-89A1-F4FE340A2EAE}" type="presOf" srcId="{E13AFC1C-5ED0-467A-901D-0DD1CEB5C72E}" destId="{07AAAA22-5B87-4D7C-91F5-2751F31B29D6}" srcOrd="1" destOrd="0" presId="urn:microsoft.com/office/officeart/2005/8/layout/vList4"/>
    <dgm:cxn modelId="{D9EBE60C-6E18-44DA-A320-47B7075CC561}" type="presOf" srcId="{E13AFC1C-5ED0-467A-901D-0DD1CEB5C72E}" destId="{6C796D35-4E6B-40E9-B63C-EDC1AD259B05}" srcOrd="0" destOrd="0" presId="urn:microsoft.com/office/officeart/2005/8/layout/vList4"/>
    <dgm:cxn modelId="{4FEA7012-5A51-4C2F-AFA8-DE1AA1E6F607}" srcId="{64AEE7F0-0B0C-4778-9941-03E809B2EE0C}" destId="{E13AFC1C-5ED0-467A-901D-0DD1CEB5C72E}" srcOrd="0" destOrd="0" parTransId="{4E704DEE-13A8-4BDA-AD2A-03F8E93E6906}" sibTransId="{62E8CBBE-F621-4A11-9AAF-56E9242DBA6B}"/>
    <dgm:cxn modelId="{1D07EA7C-1896-4249-8289-4467B04BA3E3}" type="presOf" srcId="{64AEE7F0-0B0C-4778-9941-03E809B2EE0C}" destId="{0E98A131-141C-410D-B671-342FADD79033}" srcOrd="0" destOrd="0" presId="urn:microsoft.com/office/officeart/2005/8/layout/vList4"/>
    <dgm:cxn modelId="{F4E83520-07F1-481C-B3F3-6C858B3A0F26}" type="presParOf" srcId="{0E98A131-141C-410D-B671-342FADD79033}" destId="{CC051842-9F13-495E-BC15-FF1AF173DC09}" srcOrd="0" destOrd="0" presId="urn:microsoft.com/office/officeart/2005/8/layout/vList4"/>
    <dgm:cxn modelId="{66FB73B1-32B1-43D3-95A7-68B2B5DB3652}" type="presParOf" srcId="{CC051842-9F13-495E-BC15-FF1AF173DC09}" destId="{6C796D35-4E6B-40E9-B63C-EDC1AD259B05}" srcOrd="0" destOrd="0" presId="urn:microsoft.com/office/officeart/2005/8/layout/vList4"/>
    <dgm:cxn modelId="{9D74D35C-B9EE-4189-8E17-DD627FFA7FD9}" type="presParOf" srcId="{CC051842-9F13-495E-BC15-FF1AF173DC09}" destId="{775B8EBA-CA2C-42FB-A4D2-E8CCB85BF3E9}" srcOrd="1" destOrd="0" presId="urn:microsoft.com/office/officeart/2005/8/layout/vList4"/>
    <dgm:cxn modelId="{3E82157A-49B8-455E-B13F-77059AF2E1A3}" type="presParOf" srcId="{CC051842-9F13-495E-BC15-FF1AF173DC09}" destId="{07AAAA22-5B87-4D7C-91F5-2751F31B29D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4AEE7F0-0B0C-4778-9941-03E809B2EE0C}" type="doc">
      <dgm:prSet loTypeId="urn:microsoft.com/office/officeart/2005/8/layout/vList4" loCatId="list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E13AFC1C-5ED0-467A-901D-0DD1CEB5C72E}">
      <dgm:prSet phldrT="[Texto]" custT="1"/>
      <dgm:spPr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121920" tIns="121920" rIns="121920" bIns="121920" numCol="1" spcCol="1270" anchor="ctr" anchorCtr="0"/>
        <a:lstStyle/>
        <a:p>
          <a:pPr marL="0"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rPr>
            <a:t>La información es la </a:t>
          </a:r>
        </a:p>
        <a:p>
          <a:pPr marL="0"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rPr>
            <a:t>clave del poder</a:t>
          </a:r>
        </a:p>
      </dgm:t>
    </dgm:pt>
    <dgm:pt modelId="{4E704DEE-13A8-4BDA-AD2A-03F8E93E6906}" type="parTrans" cxnId="{4FEA7012-5A51-4C2F-AFA8-DE1AA1E6F607}">
      <dgm:prSet/>
      <dgm:spPr/>
      <dgm:t>
        <a:bodyPr/>
        <a:lstStyle/>
        <a:p>
          <a:endParaRPr lang="es-MX"/>
        </a:p>
      </dgm:t>
    </dgm:pt>
    <dgm:pt modelId="{62E8CBBE-F621-4A11-9AAF-56E9242DBA6B}" type="sibTrans" cxnId="{4FEA7012-5A51-4C2F-AFA8-DE1AA1E6F607}">
      <dgm:prSet/>
      <dgm:spPr/>
      <dgm:t>
        <a:bodyPr/>
        <a:lstStyle/>
        <a:p>
          <a:endParaRPr lang="es-MX"/>
        </a:p>
      </dgm:t>
    </dgm:pt>
    <dgm:pt modelId="{0E98A131-141C-410D-B671-342FADD79033}" type="pres">
      <dgm:prSet presAssocID="{64AEE7F0-0B0C-4778-9941-03E809B2EE0C}" presName="linear" presStyleCnt="0">
        <dgm:presLayoutVars>
          <dgm:dir val="rev"/>
          <dgm:resizeHandles val="exact"/>
        </dgm:presLayoutVars>
      </dgm:prSet>
      <dgm:spPr/>
    </dgm:pt>
    <dgm:pt modelId="{CC051842-9F13-495E-BC15-FF1AF173DC09}" type="pres">
      <dgm:prSet presAssocID="{E13AFC1C-5ED0-467A-901D-0DD1CEB5C72E}" presName="comp" presStyleCnt="0"/>
      <dgm:spPr/>
    </dgm:pt>
    <dgm:pt modelId="{6C796D35-4E6B-40E9-B63C-EDC1AD259B05}" type="pres">
      <dgm:prSet presAssocID="{E13AFC1C-5ED0-467A-901D-0DD1CEB5C72E}" presName="box" presStyleLbl="node1" presStyleIdx="0" presStyleCnt="1" custLinFactNeighborX="500" custLinFactNeighborY="-51613"/>
      <dgm:spPr>
        <a:xfrm>
          <a:off x="0" y="0"/>
          <a:ext cx="8856984" cy="3348372"/>
        </a:xfrm>
        <a:prstGeom prst="roundRect">
          <a:avLst>
            <a:gd name="adj" fmla="val 10000"/>
          </a:avLst>
        </a:prstGeom>
      </dgm:spPr>
    </dgm:pt>
    <dgm:pt modelId="{775B8EBA-CA2C-42FB-A4D2-E8CCB85BF3E9}" type="pres">
      <dgm:prSet presAssocID="{E13AFC1C-5ED0-467A-901D-0DD1CEB5C72E}" presName="img" presStyleLbl="fgImgPlace1" presStyleIdx="0" presStyleCnt="1" custScaleX="137706" custScaleY="76614" custLinFactNeighborX="-14908" custLinFactNeighborY="403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7AAAA22-5B87-4D7C-91F5-2751F31B29D6}" type="pres">
      <dgm:prSet presAssocID="{E13AFC1C-5ED0-467A-901D-0DD1CEB5C72E}" presName="text" presStyleLbl="node1" presStyleIdx="0" presStyleCnt="1">
        <dgm:presLayoutVars>
          <dgm:bulletEnabled val="1"/>
        </dgm:presLayoutVars>
      </dgm:prSet>
      <dgm:spPr/>
    </dgm:pt>
  </dgm:ptLst>
  <dgm:cxnLst>
    <dgm:cxn modelId="{00086902-4FA6-4353-89A1-F4FE340A2EAE}" type="presOf" srcId="{E13AFC1C-5ED0-467A-901D-0DD1CEB5C72E}" destId="{07AAAA22-5B87-4D7C-91F5-2751F31B29D6}" srcOrd="1" destOrd="0" presId="urn:microsoft.com/office/officeart/2005/8/layout/vList4"/>
    <dgm:cxn modelId="{D9EBE60C-6E18-44DA-A320-47B7075CC561}" type="presOf" srcId="{E13AFC1C-5ED0-467A-901D-0DD1CEB5C72E}" destId="{6C796D35-4E6B-40E9-B63C-EDC1AD259B05}" srcOrd="0" destOrd="0" presId="urn:microsoft.com/office/officeart/2005/8/layout/vList4"/>
    <dgm:cxn modelId="{4FEA7012-5A51-4C2F-AFA8-DE1AA1E6F607}" srcId="{64AEE7F0-0B0C-4778-9941-03E809B2EE0C}" destId="{E13AFC1C-5ED0-467A-901D-0DD1CEB5C72E}" srcOrd="0" destOrd="0" parTransId="{4E704DEE-13A8-4BDA-AD2A-03F8E93E6906}" sibTransId="{62E8CBBE-F621-4A11-9AAF-56E9242DBA6B}"/>
    <dgm:cxn modelId="{1D07EA7C-1896-4249-8289-4467B04BA3E3}" type="presOf" srcId="{64AEE7F0-0B0C-4778-9941-03E809B2EE0C}" destId="{0E98A131-141C-410D-B671-342FADD79033}" srcOrd="0" destOrd="0" presId="urn:microsoft.com/office/officeart/2005/8/layout/vList4"/>
    <dgm:cxn modelId="{F4E83520-07F1-481C-B3F3-6C858B3A0F26}" type="presParOf" srcId="{0E98A131-141C-410D-B671-342FADD79033}" destId="{CC051842-9F13-495E-BC15-FF1AF173DC09}" srcOrd="0" destOrd="0" presId="urn:microsoft.com/office/officeart/2005/8/layout/vList4"/>
    <dgm:cxn modelId="{66FB73B1-32B1-43D3-95A7-68B2B5DB3652}" type="presParOf" srcId="{CC051842-9F13-495E-BC15-FF1AF173DC09}" destId="{6C796D35-4E6B-40E9-B63C-EDC1AD259B05}" srcOrd="0" destOrd="0" presId="urn:microsoft.com/office/officeart/2005/8/layout/vList4"/>
    <dgm:cxn modelId="{9D74D35C-B9EE-4189-8E17-DD627FFA7FD9}" type="presParOf" srcId="{CC051842-9F13-495E-BC15-FF1AF173DC09}" destId="{775B8EBA-CA2C-42FB-A4D2-E8CCB85BF3E9}" srcOrd="1" destOrd="0" presId="urn:microsoft.com/office/officeart/2005/8/layout/vList4"/>
    <dgm:cxn modelId="{3E82157A-49B8-455E-B13F-77059AF2E1A3}" type="presParOf" srcId="{CC051842-9F13-495E-BC15-FF1AF173DC09}" destId="{07AAAA22-5B87-4D7C-91F5-2751F31B29D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AEE7F0-0B0C-4778-9941-03E809B2EE0C}" type="doc">
      <dgm:prSet loTypeId="urn:microsoft.com/office/officeart/2005/8/layout/vList4" loCatId="list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E13AFC1C-5ED0-467A-901D-0DD1CEB5C72E}">
      <dgm:prSet phldrT="[Texto]" custT="1"/>
      <dgm:spPr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121920" tIns="121920" rIns="121920" bIns="121920" numCol="1" spcCol="1270" anchor="ctr" anchorCtr="0"/>
        <a:lstStyle/>
        <a:p>
          <a:pPr marL="0"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200" kern="1200" dirty="0">
            <a:solidFill>
              <a:prstClr val="white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4E704DEE-13A8-4BDA-AD2A-03F8E93E6906}" type="parTrans" cxnId="{4FEA7012-5A51-4C2F-AFA8-DE1AA1E6F607}">
      <dgm:prSet/>
      <dgm:spPr/>
      <dgm:t>
        <a:bodyPr/>
        <a:lstStyle/>
        <a:p>
          <a:endParaRPr lang="es-MX"/>
        </a:p>
      </dgm:t>
    </dgm:pt>
    <dgm:pt modelId="{62E8CBBE-F621-4A11-9AAF-56E9242DBA6B}" type="sibTrans" cxnId="{4FEA7012-5A51-4C2F-AFA8-DE1AA1E6F607}">
      <dgm:prSet/>
      <dgm:spPr/>
      <dgm:t>
        <a:bodyPr/>
        <a:lstStyle/>
        <a:p>
          <a:endParaRPr lang="es-MX"/>
        </a:p>
      </dgm:t>
    </dgm:pt>
    <dgm:pt modelId="{2B51F34D-F01A-4CF8-B8A5-AC8144156EB4}">
      <dgm:prSet phldrT="[Texto]"/>
      <dgm:spPr>
        <a:ln>
          <a:solidFill>
            <a:srgbClr val="002060"/>
          </a:solidFill>
        </a:ln>
      </dgm:spPr>
      <dgm:t>
        <a:bodyPr/>
        <a:lstStyle/>
        <a:p>
          <a:pPr algn="ctr"/>
          <a:endParaRPr lang="es-MX" dirty="0"/>
        </a:p>
      </dgm:t>
    </dgm:pt>
    <dgm:pt modelId="{FD7020B8-B5DA-4201-9691-924E16EDDA64}" type="sibTrans" cxnId="{AF63A18D-B8DD-4386-8F0F-DD1F0BDD78C0}">
      <dgm:prSet/>
      <dgm:spPr/>
      <dgm:t>
        <a:bodyPr/>
        <a:lstStyle/>
        <a:p>
          <a:endParaRPr lang="es-MX"/>
        </a:p>
      </dgm:t>
    </dgm:pt>
    <dgm:pt modelId="{5B5D4DD6-A745-4F64-815A-01BC06129DD9}" type="parTrans" cxnId="{AF63A18D-B8DD-4386-8F0F-DD1F0BDD78C0}">
      <dgm:prSet/>
      <dgm:spPr/>
      <dgm:t>
        <a:bodyPr/>
        <a:lstStyle/>
        <a:p>
          <a:endParaRPr lang="es-MX"/>
        </a:p>
      </dgm:t>
    </dgm:pt>
    <dgm:pt modelId="{0E98A131-141C-410D-B671-342FADD79033}" type="pres">
      <dgm:prSet presAssocID="{64AEE7F0-0B0C-4778-9941-03E809B2EE0C}" presName="linear" presStyleCnt="0">
        <dgm:presLayoutVars>
          <dgm:dir val="rev"/>
          <dgm:resizeHandles val="exact"/>
        </dgm:presLayoutVars>
      </dgm:prSet>
      <dgm:spPr/>
    </dgm:pt>
    <dgm:pt modelId="{CC051842-9F13-495E-BC15-FF1AF173DC09}" type="pres">
      <dgm:prSet presAssocID="{E13AFC1C-5ED0-467A-901D-0DD1CEB5C72E}" presName="comp" presStyleCnt="0"/>
      <dgm:spPr/>
    </dgm:pt>
    <dgm:pt modelId="{6C796D35-4E6B-40E9-B63C-EDC1AD259B05}" type="pres">
      <dgm:prSet presAssocID="{E13AFC1C-5ED0-467A-901D-0DD1CEB5C72E}" presName="box" presStyleLbl="node1" presStyleIdx="0" presStyleCnt="2" custScaleX="91974" custLinFactNeighborX="4063"/>
      <dgm:spPr>
        <a:xfrm>
          <a:off x="648062" y="0"/>
          <a:ext cx="11921154" cy="3496677"/>
        </a:xfrm>
        <a:prstGeom prst="roundRect">
          <a:avLst>
            <a:gd name="adj" fmla="val 10000"/>
          </a:avLst>
        </a:prstGeom>
      </dgm:spPr>
    </dgm:pt>
    <dgm:pt modelId="{775B8EBA-CA2C-42FB-A4D2-E8CCB85BF3E9}" type="pres">
      <dgm:prSet presAssocID="{E13AFC1C-5ED0-467A-901D-0DD1CEB5C72E}" presName="img" presStyleLbl="fgImgPlace1" presStyleIdx="0" presStyleCnt="2" custScaleX="148369" custScaleY="108390" custLinFactNeighborX="-46683" custLinFactNeighborY="2752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07AAAA22-5B87-4D7C-91F5-2751F31B29D6}" type="pres">
      <dgm:prSet presAssocID="{E13AFC1C-5ED0-467A-901D-0DD1CEB5C72E}" presName="text" presStyleLbl="node1" presStyleIdx="0" presStyleCnt="2">
        <dgm:presLayoutVars>
          <dgm:bulletEnabled val="1"/>
        </dgm:presLayoutVars>
      </dgm:prSet>
      <dgm:spPr/>
    </dgm:pt>
    <dgm:pt modelId="{3F1CD6DB-8C08-4D19-970C-BE845DDE39CB}" type="pres">
      <dgm:prSet presAssocID="{62E8CBBE-F621-4A11-9AAF-56E9242DBA6B}" presName="spacer" presStyleCnt="0"/>
      <dgm:spPr/>
    </dgm:pt>
    <dgm:pt modelId="{C93BDF88-FF48-46B7-B604-B25A5AFF696D}" type="pres">
      <dgm:prSet presAssocID="{2B51F34D-F01A-4CF8-B8A5-AC8144156EB4}" presName="comp" presStyleCnt="0"/>
      <dgm:spPr/>
    </dgm:pt>
    <dgm:pt modelId="{10BA29F6-51B6-4984-ACCF-F102F94A2046}" type="pres">
      <dgm:prSet presAssocID="{2B51F34D-F01A-4CF8-B8A5-AC8144156EB4}" presName="box" presStyleLbl="node1" presStyleIdx="1" presStyleCnt="2" custScaleX="94475" custLinFactNeighborX="3881" custLinFactNeighborY="633"/>
      <dgm:spPr/>
    </dgm:pt>
    <dgm:pt modelId="{4F05273F-43DF-470E-9975-9FA1C085EA22}" type="pres">
      <dgm:prSet presAssocID="{2B51F34D-F01A-4CF8-B8A5-AC8144156EB4}" presName="img" presStyleLbl="fgImgPlace1" presStyleIdx="1" presStyleCnt="2" custScaleX="148891" custScaleY="104215" custLinFactX="-120216" custLinFactNeighborX="-200000" custLinFactNeighborY="792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AAB8E30E-C44F-487C-BDFA-E199E645B529}" type="pres">
      <dgm:prSet presAssocID="{2B51F34D-F01A-4CF8-B8A5-AC8144156EB4}" presName="text" presStyleLbl="node1" presStyleIdx="1" presStyleCnt="2">
        <dgm:presLayoutVars>
          <dgm:bulletEnabled val="1"/>
        </dgm:presLayoutVars>
      </dgm:prSet>
      <dgm:spPr/>
    </dgm:pt>
  </dgm:ptLst>
  <dgm:cxnLst>
    <dgm:cxn modelId="{8AEEFA06-423C-40F6-BA85-93E1BF4D3360}" type="presOf" srcId="{2B51F34D-F01A-4CF8-B8A5-AC8144156EB4}" destId="{10BA29F6-51B6-4984-ACCF-F102F94A2046}" srcOrd="0" destOrd="0" presId="urn:microsoft.com/office/officeart/2005/8/layout/vList4"/>
    <dgm:cxn modelId="{123C8507-B171-4D19-A3EE-2C402706B980}" type="presOf" srcId="{2B51F34D-F01A-4CF8-B8A5-AC8144156EB4}" destId="{AAB8E30E-C44F-487C-BDFA-E199E645B529}" srcOrd="1" destOrd="0" presId="urn:microsoft.com/office/officeart/2005/8/layout/vList4"/>
    <dgm:cxn modelId="{4FEA7012-5A51-4C2F-AFA8-DE1AA1E6F607}" srcId="{64AEE7F0-0B0C-4778-9941-03E809B2EE0C}" destId="{E13AFC1C-5ED0-467A-901D-0DD1CEB5C72E}" srcOrd="0" destOrd="0" parTransId="{4E704DEE-13A8-4BDA-AD2A-03F8E93E6906}" sibTransId="{62E8CBBE-F621-4A11-9AAF-56E9242DBA6B}"/>
    <dgm:cxn modelId="{4B7C376A-8581-4E9C-A1D1-F21E7B8605B7}" type="presOf" srcId="{E13AFC1C-5ED0-467A-901D-0DD1CEB5C72E}" destId="{6C796D35-4E6B-40E9-B63C-EDC1AD259B05}" srcOrd="0" destOrd="0" presId="urn:microsoft.com/office/officeart/2005/8/layout/vList4"/>
    <dgm:cxn modelId="{7BD7248B-FE3C-4F4E-A2C2-AC0097FF97F2}" type="presOf" srcId="{E13AFC1C-5ED0-467A-901D-0DD1CEB5C72E}" destId="{07AAAA22-5B87-4D7C-91F5-2751F31B29D6}" srcOrd="1" destOrd="0" presId="urn:microsoft.com/office/officeart/2005/8/layout/vList4"/>
    <dgm:cxn modelId="{AF63A18D-B8DD-4386-8F0F-DD1F0BDD78C0}" srcId="{64AEE7F0-0B0C-4778-9941-03E809B2EE0C}" destId="{2B51F34D-F01A-4CF8-B8A5-AC8144156EB4}" srcOrd="1" destOrd="0" parTransId="{5B5D4DD6-A745-4F64-815A-01BC06129DD9}" sibTransId="{FD7020B8-B5DA-4201-9691-924E16EDDA64}"/>
    <dgm:cxn modelId="{53212497-4627-4F3C-808E-C52EFF6C840C}" type="presOf" srcId="{64AEE7F0-0B0C-4778-9941-03E809B2EE0C}" destId="{0E98A131-141C-410D-B671-342FADD79033}" srcOrd="0" destOrd="0" presId="urn:microsoft.com/office/officeart/2005/8/layout/vList4"/>
    <dgm:cxn modelId="{71CAB392-8020-4036-BA6F-AA26B848E189}" type="presParOf" srcId="{0E98A131-141C-410D-B671-342FADD79033}" destId="{CC051842-9F13-495E-BC15-FF1AF173DC09}" srcOrd="0" destOrd="0" presId="urn:microsoft.com/office/officeart/2005/8/layout/vList4"/>
    <dgm:cxn modelId="{C6AFB08B-4BF8-4FFF-8008-5EA930313AA4}" type="presParOf" srcId="{CC051842-9F13-495E-BC15-FF1AF173DC09}" destId="{6C796D35-4E6B-40E9-B63C-EDC1AD259B05}" srcOrd="0" destOrd="0" presId="urn:microsoft.com/office/officeart/2005/8/layout/vList4"/>
    <dgm:cxn modelId="{230E262D-14E9-4154-B9AF-B235F14F149C}" type="presParOf" srcId="{CC051842-9F13-495E-BC15-FF1AF173DC09}" destId="{775B8EBA-CA2C-42FB-A4D2-E8CCB85BF3E9}" srcOrd="1" destOrd="0" presId="urn:microsoft.com/office/officeart/2005/8/layout/vList4"/>
    <dgm:cxn modelId="{DB39DB36-0083-4308-9BC5-60C4813A1B61}" type="presParOf" srcId="{CC051842-9F13-495E-BC15-FF1AF173DC09}" destId="{07AAAA22-5B87-4D7C-91F5-2751F31B29D6}" srcOrd="2" destOrd="0" presId="urn:microsoft.com/office/officeart/2005/8/layout/vList4"/>
    <dgm:cxn modelId="{AA6F1837-6822-487B-9A58-9EE5B92DFF8C}" type="presParOf" srcId="{0E98A131-141C-410D-B671-342FADD79033}" destId="{3F1CD6DB-8C08-4D19-970C-BE845DDE39CB}" srcOrd="1" destOrd="0" presId="urn:microsoft.com/office/officeart/2005/8/layout/vList4"/>
    <dgm:cxn modelId="{6E6E2EEF-D710-468B-8E08-DAAE87B4A03E}" type="presParOf" srcId="{0E98A131-141C-410D-B671-342FADD79033}" destId="{C93BDF88-FF48-46B7-B604-B25A5AFF696D}" srcOrd="2" destOrd="0" presId="urn:microsoft.com/office/officeart/2005/8/layout/vList4"/>
    <dgm:cxn modelId="{3763B9C9-23D3-419E-A435-4CCB73740BDF}" type="presParOf" srcId="{C93BDF88-FF48-46B7-B604-B25A5AFF696D}" destId="{10BA29F6-51B6-4984-ACCF-F102F94A2046}" srcOrd="0" destOrd="0" presId="urn:microsoft.com/office/officeart/2005/8/layout/vList4"/>
    <dgm:cxn modelId="{2F8DF49E-812F-46C3-AF16-547349648DAF}" type="presParOf" srcId="{C93BDF88-FF48-46B7-B604-B25A5AFF696D}" destId="{4F05273F-43DF-470E-9975-9FA1C085EA22}" srcOrd="1" destOrd="0" presId="urn:microsoft.com/office/officeart/2005/8/layout/vList4"/>
    <dgm:cxn modelId="{C60DE1FD-A28A-4570-BFA6-13B63088759B}" type="presParOf" srcId="{C93BDF88-FF48-46B7-B604-B25A5AFF696D}" destId="{AAB8E30E-C44F-487C-BDFA-E199E645B52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4AEE7F0-0B0C-4778-9941-03E809B2EE0C}" type="doc">
      <dgm:prSet loTypeId="urn:microsoft.com/office/officeart/2005/8/layout/p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E13AFC1C-5ED0-467A-901D-0DD1CEB5C72E}">
      <dgm:prSet phldrT="[Texto]" custT="1"/>
      <dgm:spPr/>
      <dgm:t>
        <a:bodyPr/>
        <a:lstStyle/>
        <a:p>
          <a:pPr algn="ctr"/>
          <a:endParaRPr lang="es-MX" sz="3200" dirty="0">
            <a:latin typeface="Arial" pitchFamily="34" charset="0"/>
            <a:cs typeface="Arial" pitchFamily="34" charset="0"/>
          </a:endParaRPr>
        </a:p>
      </dgm:t>
    </dgm:pt>
    <dgm:pt modelId="{4E704DEE-13A8-4BDA-AD2A-03F8E93E6906}" type="parTrans" cxnId="{4FEA7012-5A51-4C2F-AFA8-DE1AA1E6F607}">
      <dgm:prSet/>
      <dgm:spPr/>
      <dgm:t>
        <a:bodyPr/>
        <a:lstStyle/>
        <a:p>
          <a:endParaRPr lang="es-MX"/>
        </a:p>
      </dgm:t>
    </dgm:pt>
    <dgm:pt modelId="{62E8CBBE-F621-4A11-9AAF-56E9242DBA6B}" type="sibTrans" cxnId="{4FEA7012-5A51-4C2F-AFA8-DE1AA1E6F607}">
      <dgm:prSet/>
      <dgm:spPr/>
      <dgm:t>
        <a:bodyPr/>
        <a:lstStyle/>
        <a:p>
          <a:endParaRPr lang="es-MX"/>
        </a:p>
      </dgm:t>
    </dgm:pt>
    <dgm:pt modelId="{2B51F34D-F01A-4CF8-B8A5-AC8144156EB4}">
      <dgm:prSet phldrT="[Texto]" custT="1">
        <dgm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dgm:style>
      </dgm:prSet>
      <dgm:spPr>
        <a:ln>
          <a:solidFill>
            <a:srgbClr val="002060"/>
          </a:solidFill>
        </a:ln>
      </dgm:spPr>
      <dgm:t>
        <a:bodyPr spcFirstLastPara="0" vert="horz" wrap="square" lIns="2282532" tIns="365760" rIns="365760" bIns="365760" numCol="1" spcCol="1270" anchor="ctr" anchorCtr="0"/>
        <a:lstStyle/>
        <a:p>
          <a:pPr marL="0" algn="l" defTabSz="426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 dirty="0">
            <a:solidFill>
              <a:srgbClr val="002060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5B5D4DD6-A745-4F64-815A-01BC06129DD9}" type="parTrans" cxnId="{AF63A18D-B8DD-4386-8F0F-DD1F0BDD78C0}">
      <dgm:prSet/>
      <dgm:spPr/>
      <dgm:t>
        <a:bodyPr/>
        <a:lstStyle/>
        <a:p>
          <a:endParaRPr lang="es-MX"/>
        </a:p>
      </dgm:t>
    </dgm:pt>
    <dgm:pt modelId="{FD7020B8-B5DA-4201-9691-924E16EDDA64}" type="sibTrans" cxnId="{AF63A18D-B8DD-4386-8F0F-DD1F0BDD78C0}">
      <dgm:prSet/>
      <dgm:spPr/>
      <dgm:t>
        <a:bodyPr/>
        <a:lstStyle/>
        <a:p>
          <a:endParaRPr lang="es-MX"/>
        </a:p>
      </dgm:t>
    </dgm:pt>
    <dgm:pt modelId="{8D0BFDC4-3F09-4A2C-B0F8-81BA9BA7F92C}" type="pres">
      <dgm:prSet presAssocID="{64AEE7F0-0B0C-4778-9941-03E809B2EE0C}" presName="Name0" presStyleCnt="0">
        <dgm:presLayoutVars>
          <dgm:dir/>
          <dgm:resizeHandles val="exact"/>
        </dgm:presLayoutVars>
      </dgm:prSet>
      <dgm:spPr/>
    </dgm:pt>
    <dgm:pt modelId="{EFD107B8-391F-4C75-B241-E2006F610796}" type="pres">
      <dgm:prSet presAssocID="{64AEE7F0-0B0C-4778-9941-03E809B2EE0C}" presName="bkgdShp" presStyleLbl="alignAccFollowNode1" presStyleIdx="0" presStyleCnt="1" custScaleX="91326" custLinFactNeighborX="3383" custLinFactNeighborY="2819">
        <dgm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dgm:style>
      </dgm:prSet>
      <dgm:spPr>
        <a:xfrm>
          <a:off x="1188275" y="91802"/>
          <a:ext cx="11665139" cy="3256561"/>
        </a:xfrm>
        <a:prstGeom prst="roundRect">
          <a:avLst>
            <a:gd name="adj" fmla="val 10000"/>
          </a:avLst>
        </a:prstGeom>
        <a:ln>
          <a:solidFill>
            <a:srgbClr val="002060"/>
          </a:solidFill>
        </a:ln>
      </dgm:spPr>
    </dgm:pt>
    <dgm:pt modelId="{8A77B02D-0F6D-48E1-9FF6-66EC00CA3F59}" type="pres">
      <dgm:prSet presAssocID="{64AEE7F0-0B0C-4778-9941-03E809B2EE0C}" presName="linComp" presStyleCnt="0"/>
      <dgm:spPr/>
    </dgm:pt>
    <dgm:pt modelId="{2B82BD32-E238-4817-AB1A-E6D118CE702D}" type="pres">
      <dgm:prSet presAssocID="{E13AFC1C-5ED0-467A-901D-0DD1CEB5C72E}" presName="compNode" presStyleCnt="0"/>
      <dgm:spPr/>
    </dgm:pt>
    <dgm:pt modelId="{AF2A9558-D4C5-4822-8ABB-FB1CE8529B7A}" type="pres">
      <dgm:prSet presAssocID="{E13AFC1C-5ED0-467A-901D-0DD1CEB5C72E}" presName="node" presStyleLbl="node1" presStyleIdx="0" presStyleCnt="2" custScaleX="79626" custLinFactNeighborX="4028" custLinFactNeighborY="5125">
        <dgm:presLayoutVars>
          <dgm:bulletEnabled val="1"/>
        </dgm:presLayoutVars>
      </dgm:prSet>
      <dgm:spPr/>
    </dgm:pt>
    <dgm:pt modelId="{1C3C4A47-BBE6-44A0-A5C5-78860D5367C1}" type="pres">
      <dgm:prSet presAssocID="{E13AFC1C-5ED0-467A-901D-0DD1CEB5C72E}" presName="invisiNode" presStyleLbl="node1" presStyleIdx="0" presStyleCnt="2"/>
      <dgm:spPr/>
    </dgm:pt>
    <dgm:pt modelId="{FAF6C936-2314-4D8E-ADF2-47E93C9432C5}" type="pres">
      <dgm:prSet presAssocID="{E13AFC1C-5ED0-467A-901D-0DD1CEB5C72E}" presName="imagNode" presStyleLbl="fgImgPlace1" presStyleIdx="0" presStyleCnt="2" custScaleX="70407" custScaleY="11952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D38F3D36-60AE-426C-81F6-C83749A39141}" type="pres">
      <dgm:prSet presAssocID="{62E8CBBE-F621-4A11-9AAF-56E9242DBA6B}" presName="sibTrans" presStyleLbl="sibTrans2D1" presStyleIdx="0" presStyleCnt="0"/>
      <dgm:spPr/>
    </dgm:pt>
    <dgm:pt modelId="{31098307-7924-430B-B886-8E1DBF8594C9}" type="pres">
      <dgm:prSet presAssocID="{2B51F34D-F01A-4CF8-B8A5-AC8144156EB4}" presName="compNode" presStyleCnt="0"/>
      <dgm:spPr/>
    </dgm:pt>
    <dgm:pt modelId="{DD26402C-28E7-4D4E-954D-3CB0FE0A4F2E}" type="pres">
      <dgm:prSet presAssocID="{2B51F34D-F01A-4CF8-B8A5-AC8144156EB4}" presName="node" presStyleLbl="node1" presStyleIdx="1" presStyleCnt="2" custScaleX="72807">
        <dgm:presLayoutVars>
          <dgm:bulletEnabled val="1"/>
        </dgm:presLayoutVars>
      </dgm:prSet>
      <dgm:spPr>
        <a:xfrm rot="10800000">
          <a:off x="7863541" y="3256561"/>
          <a:ext cx="4669644" cy="3980242"/>
        </a:xfrm>
        <a:prstGeom prst="round2SameRect">
          <a:avLst>
            <a:gd name="adj1" fmla="val 10500"/>
            <a:gd name="adj2" fmla="val 0"/>
          </a:avLst>
        </a:prstGeom>
      </dgm:spPr>
    </dgm:pt>
    <dgm:pt modelId="{6968844C-4044-4D09-86F8-8D82DB1C1AC2}" type="pres">
      <dgm:prSet presAssocID="{2B51F34D-F01A-4CF8-B8A5-AC8144156EB4}" presName="invisiNode" presStyleLbl="node1" presStyleIdx="1" presStyleCnt="2"/>
      <dgm:spPr/>
    </dgm:pt>
    <dgm:pt modelId="{C2EE26CB-4984-4C02-83BC-49B88353D480}" type="pres">
      <dgm:prSet presAssocID="{2B51F34D-F01A-4CF8-B8A5-AC8144156EB4}" presName="imagNode" presStyleLbl="fgImgPlace1" presStyleIdx="1" presStyleCnt="2" custScaleX="74507" custScaleY="11616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4FEA7012-5A51-4C2F-AFA8-DE1AA1E6F607}" srcId="{64AEE7F0-0B0C-4778-9941-03E809B2EE0C}" destId="{E13AFC1C-5ED0-467A-901D-0DD1CEB5C72E}" srcOrd="0" destOrd="0" parTransId="{4E704DEE-13A8-4BDA-AD2A-03F8E93E6906}" sibTransId="{62E8CBBE-F621-4A11-9AAF-56E9242DBA6B}"/>
    <dgm:cxn modelId="{C82A433F-44CE-464D-A1F4-4D1C8ED349EE}" type="presOf" srcId="{2B51F34D-F01A-4CF8-B8A5-AC8144156EB4}" destId="{DD26402C-28E7-4D4E-954D-3CB0FE0A4F2E}" srcOrd="0" destOrd="0" presId="urn:microsoft.com/office/officeart/2005/8/layout/pList2"/>
    <dgm:cxn modelId="{BAF54C84-28F3-4976-84EB-B6ADBDB1D2D9}" type="presOf" srcId="{E13AFC1C-5ED0-467A-901D-0DD1CEB5C72E}" destId="{AF2A9558-D4C5-4822-8ABB-FB1CE8529B7A}" srcOrd="0" destOrd="0" presId="urn:microsoft.com/office/officeart/2005/8/layout/pList2"/>
    <dgm:cxn modelId="{AF63A18D-B8DD-4386-8F0F-DD1F0BDD78C0}" srcId="{64AEE7F0-0B0C-4778-9941-03E809B2EE0C}" destId="{2B51F34D-F01A-4CF8-B8A5-AC8144156EB4}" srcOrd="1" destOrd="0" parTransId="{5B5D4DD6-A745-4F64-815A-01BC06129DD9}" sibTransId="{FD7020B8-B5DA-4201-9691-924E16EDDA64}"/>
    <dgm:cxn modelId="{71BD3EAC-37CD-4108-B003-31F96462FD81}" type="presOf" srcId="{64AEE7F0-0B0C-4778-9941-03E809B2EE0C}" destId="{8D0BFDC4-3F09-4A2C-B0F8-81BA9BA7F92C}" srcOrd="0" destOrd="0" presId="urn:microsoft.com/office/officeart/2005/8/layout/pList2"/>
    <dgm:cxn modelId="{88C3E2C6-8336-4C2D-A3D1-4D2967C84F7A}" type="presOf" srcId="{62E8CBBE-F621-4A11-9AAF-56E9242DBA6B}" destId="{D38F3D36-60AE-426C-81F6-C83749A39141}" srcOrd="0" destOrd="0" presId="urn:microsoft.com/office/officeart/2005/8/layout/pList2"/>
    <dgm:cxn modelId="{BE1B1EEA-8042-42B9-94A2-2E3EDCBD9911}" type="presParOf" srcId="{8D0BFDC4-3F09-4A2C-B0F8-81BA9BA7F92C}" destId="{EFD107B8-391F-4C75-B241-E2006F610796}" srcOrd="0" destOrd="0" presId="urn:microsoft.com/office/officeart/2005/8/layout/pList2"/>
    <dgm:cxn modelId="{3E7138E4-F0F2-4B1A-BB2F-DF68A55A1610}" type="presParOf" srcId="{8D0BFDC4-3F09-4A2C-B0F8-81BA9BA7F92C}" destId="{8A77B02D-0F6D-48E1-9FF6-66EC00CA3F59}" srcOrd="1" destOrd="0" presId="urn:microsoft.com/office/officeart/2005/8/layout/pList2"/>
    <dgm:cxn modelId="{21A98D5B-CD68-4422-AC4B-F4274953D0BD}" type="presParOf" srcId="{8A77B02D-0F6D-48E1-9FF6-66EC00CA3F59}" destId="{2B82BD32-E238-4817-AB1A-E6D118CE702D}" srcOrd="0" destOrd="0" presId="urn:microsoft.com/office/officeart/2005/8/layout/pList2"/>
    <dgm:cxn modelId="{9773CC9E-528D-469E-B553-6E9807337732}" type="presParOf" srcId="{2B82BD32-E238-4817-AB1A-E6D118CE702D}" destId="{AF2A9558-D4C5-4822-8ABB-FB1CE8529B7A}" srcOrd="0" destOrd="0" presId="urn:microsoft.com/office/officeart/2005/8/layout/pList2"/>
    <dgm:cxn modelId="{A9FCA804-F4E6-4AEB-B0E0-AE892A83E547}" type="presParOf" srcId="{2B82BD32-E238-4817-AB1A-E6D118CE702D}" destId="{1C3C4A47-BBE6-44A0-A5C5-78860D5367C1}" srcOrd="1" destOrd="0" presId="urn:microsoft.com/office/officeart/2005/8/layout/pList2"/>
    <dgm:cxn modelId="{0ED2A62D-24F0-4868-B402-6E4FE0E71F18}" type="presParOf" srcId="{2B82BD32-E238-4817-AB1A-E6D118CE702D}" destId="{FAF6C936-2314-4D8E-ADF2-47E93C9432C5}" srcOrd="2" destOrd="0" presId="urn:microsoft.com/office/officeart/2005/8/layout/pList2"/>
    <dgm:cxn modelId="{7BE37055-B746-413B-AA41-9C279C026E6E}" type="presParOf" srcId="{8A77B02D-0F6D-48E1-9FF6-66EC00CA3F59}" destId="{D38F3D36-60AE-426C-81F6-C83749A39141}" srcOrd="1" destOrd="0" presId="urn:microsoft.com/office/officeart/2005/8/layout/pList2"/>
    <dgm:cxn modelId="{284507D5-BD8C-4F9A-B9B1-041D27551290}" type="presParOf" srcId="{8A77B02D-0F6D-48E1-9FF6-66EC00CA3F59}" destId="{31098307-7924-430B-B886-8E1DBF8594C9}" srcOrd="2" destOrd="0" presId="urn:microsoft.com/office/officeart/2005/8/layout/pList2"/>
    <dgm:cxn modelId="{144F1ADE-3E89-4EA3-8B77-FDD5E4F59F65}" type="presParOf" srcId="{31098307-7924-430B-B886-8E1DBF8594C9}" destId="{DD26402C-28E7-4D4E-954D-3CB0FE0A4F2E}" srcOrd="0" destOrd="0" presId="urn:microsoft.com/office/officeart/2005/8/layout/pList2"/>
    <dgm:cxn modelId="{36A7D579-EF6C-432F-86F0-EC95E1BA54A7}" type="presParOf" srcId="{31098307-7924-430B-B886-8E1DBF8594C9}" destId="{6968844C-4044-4D09-86F8-8D82DB1C1AC2}" srcOrd="1" destOrd="0" presId="urn:microsoft.com/office/officeart/2005/8/layout/pList2"/>
    <dgm:cxn modelId="{89CB84AB-7F30-454B-A066-FE67946F5DFF}" type="presParOf" srcId="{31098307-7924-430B-B886-8E1DBF8594C9}" destId="{C2EE26CB-4984-4C02-83BC-49B88353D480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4CB11D2-D095-4F3B-BB50-6CDDF00AA593}" type="doc">
      <dgm:prSet loTypeId="urn:microsoft.com/office/officeart/2009/3/layout/PlusandMinus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3BB7B89-2E1D-44BF-8AA5-592663341D00}">
      <dgm:prSet phldrT="[Texto]" custT="1"/>
      <dgm:spPr/>
      <dgm:t>
        <a:bodyPr/>
        <a:lstStyle/>
        <a:p>
          <a:r>
            <a:rPr lang="es-MX" sz="4500" b="1" dirty="0">
              <a:solidFill>
                <a:srgbClr val="064EEC"/>
              </a:solidFill>
              <a:latin typeface="Arial" pitchFamily="34" charset="0"/>
              <a:cs typeface="Arial" pitchFamily="34" charset="0"/>
            </a:rPr>
            <a:t>Comprador</a:t>
          </a:r>
        </a:p>
      </dgm:t>
    </dgm:pt>
    <dgm:pt modelId="{B5137EE4-D972-4FFE-A956-A089D5687F48}" type="parTrans" cxnId="{18F58E5B-BF20-4219-A7CD-566E99EA17C3}">
      <dgm:prSet/>
      <dgm:spPr/>
      <dgm:t>
        <a:bodyPr/>
        <a:lstStyle/>
        <a:p>
          <a:endParaRPr lang="es-MX"/>
        </a:p>
      </dgm:t>
    </dgm:pt>
    <dgm:pt modelId="{70000C3F-9DC9-40F4-8E23-FED18013FB61}" type="sibTrans" cxnId="{18F58E5B-BF20-4219-A7CD-566E99EA17C3}">
      <dgm:prSet/>
      <dgm:spPr/>
      <dgm:t>
        <a:bodyPr/>
        <a:lstStyle/>
        <a:p>
          <a:endParaRPr lang="es-MX"/>
        </a:p>
      </dgm:t>
    </dgm:pt>
    <dgm:pt modelId="{6D00AE74-AC2F-4EA2-BECA-1FC5F5D2275C}">
      <dgm:prSet phldrT="[Texto]" custT="1"/>
      <dgm:spPr/>
      <dgm:t>
        <a:bodyPr/>
        <a:lstStyle/>
        <a:p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Entender las necesidades propias</a:t>
          </a:r>
        </a:p>
      </dgm:t>
    </dgm:pt>
    <dgm:pt modelId="{FBBC5059-AD11-438D-80DD-4F3DF26A8512}" type="parTrans" cxnId="{4FECE26D-7BDA-4FC3-A021-C5304D44C3AC}">
      <dgm:prSet/>
      <dgm:spPr/>
      <dgm:t>
        <a:bodyPr/>
        <a:lstStyle/>
        <a:p>
          <a:endParaRPr lang="es-MX"/>
        </a:p>
      </dgm:t>
    </dgm:pt>
    <dgm:pt modelId="{65C032C9-0AA9-42F8-966F-C06C7B91EB4C}" type="sibTrans" cxnId="{4FECE26D-7BDA-4FC3-A021-C5304D44C3AC}">
      <dgm:prSet/>
      <dgm:spPr/>
      <dgm:t>
        <a:bodyPr/>
        <a:lstStyle/>
        <a:p>
          <a:endParaRPr lang="es-MX"/>
        </a:p>
      </dgm:t>
    </dgm:pt>
    <dgm:pt modelId="{9009828A-B5B9-7E41-A402-A1D179E56228}" type="pres">
      <dgm:prSet presAssocID="{54CB11D2-D095-4F3B-BB50-6CDDF00AA593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4F07A587-8FE1-9548-8AAD-CC2A2652637C}" type="pres">
      <dgm:prSet presAssocID="{54CB11D2-D095-4F3B-BB50-6CDDF00AA593}" presName="Background" presStyleLbl="bgImgPlace1" presStyleIdx="0" presStyleCnt="1"/>
      <dgm:spPr/>
    </dgm:pt>
    <dgm:pt modelId="{232529C8-2D65-774A-BD79-8E30A4B91473}" type="pres">
      <dgm:prSet presAssocID="{54CB11D2-D095-4F3B-BB50-6CDDF00AA593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11889CB-E664-AE45-8C59-97DBA6277A15}" type="pres">
      <dgm:prSet presAssocID="{54CB11D2-D095-4F3B-BB50-6CDDF00AA593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F9B91594-98B7-0A4B-A54B-4A37601259D7}" type="pres">
      <dgm:prSet presAssocID="{54CB11D2-D095-4F3B-BB50-6CDDF00AA593}" presName="Plus" presStyleLbl="alignNode1" presStyleIdx="0" presStyleCnt="2" custLinFactNeighborX="4458" custLinFactNeighborY="-2627"/>
      <dgm:spPr>
        <a:solidFill>
          <a:srgbClr val="002060"/>
        </a:solidFill>
        <a:ln>
          <a:solidFill>
            <a:srgbClr val="002060"/>
          </a:solidFill>
        </a:ln>
      </dgm:spPr>
    </dgm:pt>
    <dgm:pt modelId="{51BEF1FD-F6CD-8546-AC33-F202DCD4FF6E}" type="pres">
      <dgm:prSet presAssocID="{54CB11D2-D095-4F3B-BB50-6CDDF00AA593}" presName="Minus" presStyleLbl="alignNode1" presStyleIdx="1" presStyleCnt="2"/>
      <dgm:spPr>
        <a:solidFill>
          <a:srgbClr val="002060"/>
        </a:solidFill>
        <a:ln>
          <a:solidFill>
            <a:srgbClr val="002060"/>
          </a:solidFill>
        </a:ln>
      </dgm:spPr>
    </dgm:pt>
    <dgm:pt modelId="{E8C2B33D-6EF8-EA43-AF82-C9C5857247A7}" type="pres">
      <dgm:prSet presAssocID="{54CB11D2-D095-4F3B-BB50-6CDDF00AA593}" presName="Divider" presStyleLbl="parChTrans1D1" presStyleIdx="0" presStyleCnt="1"/>
      <dgm:spPr/>
    </dgm:pt>
  </dgm:ptLst>
  <dgm:cxnLst>
    <dgm:cxn modelId="{18F58E5B-BF20-4219-A7CD-566E99EA17C3}" srcId="{54CB11D2-D095-4F3B-BB50-6CDDF00AA593}" destId="{23BB7B89-2E1D-44BF-8AA5-592663341D00}" srcOrd="0" destOrd="0" parTransId="{B5137EE4-D972-4FFE-A956-A089D5687F48}" sibTransId="{70000C3F-9DC9-40F4-8E23-FED18013FB61}"/>
    <dgm:cxn modelId="{95501C6C-B43C-5B4E-B73D-870788F15584}" type="presOf" srcId="{6D00AE74-AC2F-4EA2-BECA-1FC5F5D2275C}" destId="{311889CB-E664-AE45-8C59-97DBA6277A15}" srcOrd="0" destOrd="0" presId="urn:microsoft.com/office/officeart/2009/3/layout/PlusandMinus"/>
    <dgm:cxn modelId="{65A3226D-CE89-6D46-B63A-E840BE398168}" type="presOf" srcId="{23BB7B89-2E1D-44BF-8AA5-592663341D00}" destId="{232529C8-2D65-774A-BD79-8E30A4B91473}" srcOrd="0" destOrd="0" presId="urn:microsoft.com/office/officeart/2009/3/layout/PlusandMinus"/>
    <dgm:cxn modelId="{4FECE26D-7BDA-4FC3-A021-C5304D44C3AC}" srcId="{54CB11D2-D095-4F3B-BB50-6CDDF00AA593}" destId="{6D00AE74-AC2F-4EA2-BECA-1FC5F5D2275C}" srcOrd="1" destOrd="0" parTransId="{FBBC5059-AD11-438D-80DD-4F3DF26A8512}" sibTransId="{65C032C9-0AA9-42F8-966F-C06C7B91EB4C}"/>
    <dgm:cxn modelId="{CEE100CC-7828-F74E-BB5E-6D74DAE524B6}" type="presOf" srcId="{54CB11D2-D095-4F3B-BB50-6CDDF00AA593}" destId="{9009828A-B5B9-7E41-A402-A1D179E56228}" srcOrd="0" destOrd="0" presId="urn:microsoft.com/office/officeart/2009/3/layout/PlusandMinus"/>
    <dgm:cxn modelId="{BEB990F2-68A4-E442-8E89-B0DBD10107EA}" type="presParOf" srcId="{9009828A-B5B9-7E41-A402-A1D179E56228}" destId="{4F07A587-8FE1-9548-8AAD-CC2A2652637C}" srcOrd="0" destOrd="0" presId="urn:microsoft.com/office/officeart/2009/3/layout/PlusandMinus"/>
    <dgm:cxn modelId="{A88D1488-183D-FE4E-AD16-44FBA7E7EEC4}" type="presParOf" srcId="{9009828A-B5B9-7E41-A402-A1D179E56228}" destId="{232529C8-2D65-774A-BD79-8E30A4B91473}" srcOrd="1" destOrd="0" presId="urn:microsoft.com/office/officeart/2009/3/layout/PlusandMinus"/>
    <dgm:cxn modelId="{B5B68D99-3EED-0A47-9C1A-04F482FBDE42}" type="presParOf" srcId="{9009828A-B5B9-7E41-A402-A1D179E56228}" destId="{311889CB-E664-AE45-8C59-97DBA6277A15}" srcOrd="2" destOrd="0" presId="urn:microsoft.com/office/officeart/2009/3/layout/PlusandMinus"/>
    <dgm:cxn modelId="{F8501FDE-A8E7-F64B-8DAE-DAA0671763E8}" type="presParOf" srcId="{9009828A-B5B9-7E41-A402-A1D179E56228}" destId="{F9B91594-98B7-0A4B-A54B-4A37601259D7}" srcOrd="3" destOrd="0" presId="urn:microsoft.com/office/officeart/2009/3/layout/PlusandMinus"/>
    <dgm:cxn modelId="{4417E711-0645-E24D-89C9-E9B1273478D1}" type="presParOf" srcId="{9009828A-B5B9-7E41-A402-A1D179E56228}" destId="{51BEF1FD-F6CD-8546-AC33-F202DCD4FF6E}" srcOrd="4" destOrd="0" presId="urn:microsoft.com/office/officeart/2009/3/layout/PlusandMinus"/>
    <dgm:cxn modelId="{1E55165F-97C4-2E4F-B1FD-84D42CB5B2EE}" type="presParOf" srcId="{9009828A-B5B9-7E41-A402-A1D179E56228}" destId="{E8C2B33D-6EF8-EA43-AF82-C9C5857247A7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46CDBF0-41DA-4E31-8CE5-CE5D4F5576EB}" type="doc">
      <dgm:prSet loTypeId="urn:microsoft.com/office/officeart/2009/3/layout/StepUpProces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1E49C6C7-717A-4FD0-9E46-82732956727D}">
      <dgm:prSet phldrT="[Texto]" custT="1"/>
      <dgm:spPr/>
      <dgm:t>
        <a:bodyPr/>
        <a:lstStyle/>
        <a:p>
          <a:r>
            <a:rPr lang="es-MX" sz="3200">
              <a:latin typeface="Arial" pitchFamily="34" charset="0"/>
              <a:cs typeface="Arial" pitchFamily="34" charset="0"/>
            </a:rPr>
            <a:t>Tiempos de Entrega</a:t>
          </a:r>
          <a:endParaRPr lang="es-MX" sz="3200" dirty="0">
            <a:latin typeface="Arial" pitchFamily="34" charset="0"/>
            <a:cs typeface="Arial" pitchFamily="34" charset="0"/>
          </a:endParaRPr>
        </a:p>
      </dgm:t>
    </dgm:pt>
    <dgm:pt modelId="{E9ED550A-9F75-453B-91B3-4BEDC2092109}" type="parTrans" cxnId="{4DCE39B3-712B-4ACF-8772-9D1B56F96005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CA5803E1-7707-4859-9764-5B55F4B6D5D2}" type="sibTrans" cxnId="{4DCE39B3-712B-4ACF-8772-9D1B56F96005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869A739-EC53-4CC5-870A-6469FA63356B}">
      <dgm:prSet phldrT="[Texto]" custT="1"/>
      <dgm:spPr/>
      <dgm:t>
        <a:bodyPr/>
        <a:lstStyle/>
        <a:p>
          <a:r>
            <a:rPr lang="es-MX" sz="3200">
              <a:latin typeface="Arial" pitchFamily="34" charset="0"/>
              <a:cs typeface="Arial" pitchFamily="34" charset="0"/>
            </a:rPr>
            <a:t>Volumen</a:t>
          </a:r>
          <a:endParaRPr lang="es-MX" sz="5300" dirty="0">
            <a:latin typeface="Arial" pitchFamily="34" charset="0"/>
            <a:cs typeface="Arial" pitchFamily="34" charset="0"/>
          </a:endParaRPr>
        </a:p>
      </dgm:t>
    </dgm:pt>
    <dgm:pt modelId="{14A9369E-1023-4A9B-892F-907B9D9B741F}" type="parTrans" cxnId="{4BB56517-9767-4E98-BC19-4BFA4CA3A2FA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F349F69-FF9F-4F6F-9898-F56F7A4D4427}" type="sibTrans" cxnId="{4BB56517-9767-4E98-BC19-4BFA4CA3A2FA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C9A7D94-814F-482A-9A86-866E7D2AE44C}">
      <dgm:prSet phldrT="[Texto]" custT="1"/>
      <dgm:spPr/>
      <dgm:t>
        <a:bodyPr/>
        <a:lstStyle/>
        <a:p>
          <a:r>
            <a:rPr lang="es-MX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Urgencias</a:t>
          </a:r>
        </a:p>
      </dgm:t>
    </dgm:pt>
    <dgm:pt modelId="{4F7E4DC9-B891-443D-81AB-EEE1245604D3}" type="parTrans" cxnId="{A5DA513E-FA9B-4700-BBBA-AC1884923C02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BD15B4EA-96E7-4537-A1C6-8AFA6B6E79B0}" type="sibTrans" cxnId="{A5DA513E-FA9B-4700-BBBA-AC1884923C02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21B476A-D2E0-2A43-AE32-BCFE0647F790}" type="pres">
      <dgm:prSet presAssocID="{346CDBF0-41DA-4E31-8CE5-CE5D4F5576EB}" presName="rootnode" presStyleCnt="0">
        <dgm:presLayoutVars>
          <dgm:chMax/>
          <dgm:chPref/>
          <dgm:dir/>
          <dgm:animLvl val="lvl"/>
        </dgm:presLayoutVars>
      </dgm:prSet>
      <dgm:spPr/>
    </dgm:pt>
    <dgm:pt modelId="{21206051-BFDD-DE41-8D21-8EA64B8A1F6A}" type="pres">
      <dgm:prSet presAssocID="{1E49C6C7-717A-4FD0-9E46-82732956727D}" presName="composite" presStyleCnt="0"/>
      <dgm:spPr/>
    </dgm:pt>
    <dgm:pt modelId="{5CCDE36B-BA2A-FD4E-8107-E7A59541DC8A}" type="pres">
      <dgm:prSet presAssocID="{1E49C6C7-717A-4FD0-9E46-82732956727D}" presName="LShape" presStyleLbl="alignNode1" presStyleIdx="0" presStyleCnt="5"/>
      <dgm:spPr/>
    </dgm:pt>
    <dgm:pt modelId="{C27C4321-9167-E44D-95C4-87C91096AD49}" type="pres">
      <dgm:prSet presAssocID="{1E49C6C7-717A-4FD0-9E46-82732956727D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8505850-13E5-814C-95E9-2BDA531DAC77}" type="pres">
      <dgm:prSet presAssocID="{1E49C6C7-717A-4FD0-9E46-82732956727D}" presName="Triangle" presStyleLbl="alignNode1" presStyleIdx="1" presStyleCnt="5"/>
      <dgm:spPr/>
    </dgm:pt>
    <dgm:pt modelId="{FF518F15-01EC-BA49-8A4E-AEEAB3318AAB}" type="pres">
      <dgm:prSet presAssocID="{CA5803E1-7707-4859-9764-5B55F4B6D5D2}" presName="sibTrans" presStyleCnt="0"/>
      <dgm:spPr/>
    </dgm:pt>
    <dgm:pt modelId="{3C0B7DFC-5174-3244-9662-6951068188D7}" type="pres">
      <dgm:prSet presAssocID="{CA5803E1-7707-4859-9764-5B55F4B6D5D2}" presName="space" presStyleCnt="0"/>
      <dgm:spPr/>
    </dgm:pt>
    <dgm:pt modelId="{5B3E7E45-8B8D-DD43-9342-485C8AC0C646}" type="pres">
      <dgm:prSet presAssocID="{7869A739-EC53-4CC5-870A-6469FA63356B}" presName="composite" presStyleCnt="0"/>
      <dgm:spPr/>
    </dgm:pt>
    <dgm:pt modelId="{B33759D2-BC41-E64C-BBFD-92584278CC45}" type="pres">
      <dgm:prSet presAssocID="{7869A739-EC53-4CC5-870A-6469FA63356B}" presName="LShape" presStyleLbl="alignNode1" presStyleIdx="2" presStyleCnt="5"/>
      <dgm:spPr/>
    </dgm:pt>
    <dgm:pt modelId="{638BDB1B-A231-F840-8A61-3095FE59093E}" type="pres">
      <dgm:prSet presAssocID="{7869A739-EC53-4CC5-870A-6469FA63356B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57A678B-86CF-2240-8851-554A3FCC4507}" type="pres">
      <dgm:prSet presAssocID="{7869A739-EC53-4CC5-870A-6469FA63356B}" presName="Triangle" presStyleLbl="alignNode1" presStyleIdx="3" presStyleCnt="5"/>
      <dgm:spPr/>
    </dgm:pt>
    <dgm:pt modelId="{674E60C9-9373-3F47-A30E-78D80851876F}" type="pres">
      <dgm:prSet presAssocID="{EF349F69-FF9F-4F6F-9898-F56F7A4D4427}" presName="sibTrans" presStyleCnt="0"/>
      <dgm:spPr/>
    </dgm:pt>
    <dgm:pt modelId="{A3BF4792-AEEC-7541-B47F-F5330ABE54B1}" type="pres">
      <dgm:prSet presAssocID="{EF349F69-FF9F-4F6F-9898-F56F7A4D4427}" presName="space" presStyleCnt="0"/>
      <dgm:spPr/>
    </dgm:pt>
    <dgm:pt modelId="{A9B77C01-A3CD-9C4A-A4F9-0E56A74DFF50}" type="pres">
      <dgm:prSet presAssocID="{1C9A7D94-814F-482A-9A86-866E7D2AE44C}" presName="composite" presStyleCnt="0"/>
      <dgm:spPr/>
    </dgm:pt>
    <dgm:pt modelId="{61AE05CE-8439-134A-BB24-49EC3FE31D35}" type="pres">
      <dgm:prSet presAssocID="{1C9A7D94-814F-482A-9A86-866E7D2AE44C}" presName="LShape" presStyleLbl="alignNode1" presStyleIdx="4" presStyleCnt="5"/>
      <dgm:spPr/>
    </dgm:pt>
    <dgm:pt modelId="{A5EFB0B8-958F-A748-8478-DFB09EC2D490}" type="pres">
      <dgm:prSet presAssocID="{1C9A7D94-814F-482A-9A86-866E7D2AE44C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EA2C4A00-F3AC-1F42-8D32-24EEA4C3D2B0}" type="presOf" srcId="{1E49C6C7-717A-4FD0-9E46-82732956727D}" destId="{C27C4321-9167-E44D-95C4-87C91096AD49}" srcOrd="0" destOrd="0" presId="urn:microsoft.com/office/officeart/2009/3/layout/StepUpProcess"/>
    <dgm:cxn modelId="{CB1A4E11-42E1-DB44-B665-1AF76CD175FE}" type="presOf" srcId="{346CDBF0-41DA-4E31-8CE5-CE5D4F5576EB}" destId="{121B476A-D2E0-2A43-AE32-BCFE0647F790}" srcOrd="0" destOrd="0" presId="urn:microsoft.com/office/officeart/2009/3/layout/StepUpProcess"/>
    <dgm:cxn modelId="{4BB56517-9767-4E98-BC19-4BFA4CA3A2FA}" srcId="{346CDBF0-41DA-4E31-8CE5-CE5D4F5576EB}" destId="{7869A739-EC53-4CC5-870A-6469FA63356B}" srcOrd="1" destOrd="0" parTransId="{14A9369E-1023-4A9B-892F-907B9D9B741F}" sibTransId="{EF349F69-FF9F-4F6F-9898-F56F7A4D4427}"/>
    <dgm:cxn modelId="{780CB536-379B-CD4B-A33F-642024D2F6A0}" type="presOf" srcId="{1C9A7D94-814F-482A-9A86-866E7D2AE44C}" destId="{A5EFB0B8-958F-A748-8478-DFB09EC2D490}" srcOrd="0" destOrd="0" presId="urn:microsoft.com/office/officeart/2009/3/layout/StepUpProcess"/>
    <dgm:cxn modelId="{A5DA513E-FA9B-4700-BBBA-AC1884923C02}" srcId="{346CDBF0-41DA-4E31-8CE5-CE5D4F5576EB}" destId="{1C9A7D94-814F-482A-9A86-866E7D2AE44C}" srcOrd="2" destOrd="0" parTransId="{4F7E4DC9-B891-443D-81AB-EEE1245604D3}" sibTransId="{BD15B4EA-96E7-4537-A1C6-8AFA6B6E79B0}"/>
    <dgm:cxn modelId="{29B7C092-B889-E14E-A285-1E4A041122CE}" type="presOf" srcId="{7869A739-EC53-4CC5-870A-6469FA63356B}" destId="{638BDB1B-A231-F840-8A61-3095FE59093E}" srcOrd="0" destOrd="0" presId="urn:microsoft.com/office/officeart/2009/3/layout/StepUpProcess"/>
    <dgm:cxn modelId="{4DCE39B3-712B-4ACF-8772-9D1B56F96005}" srcId="{346CDBF0-41DA-4E31-8CE5-CE5D4F5576EB}" destId="{1E49C6C7-717A-4FD0-9E46-82732956727D}" srcOrd="0" destOrd="0" parTransId="{E9ED550A-9F75-453B-91B3-4BEDC2092109}" sibTransId="{CA5803E1-7707-4859-9764-5B55F4B6D5D2}"/>
    <dgm:cxn modelId="{4D290713-E7F8-5849-BBCB-2422401F9E0B}" type="presParOf" srcId="{121B476A-D2E0-2A43-AE32-BCFE0647F790}" destId="{21206051-BFDD-DE41-8D21-8EA64B8A1F6A}" srcOrd="0" destOrd="0" presId="urn:microsoft.com/office/officeart/2009/3/layout/StepUpProcess"/>
    <dgm:cxn modelId="{7C45DC70-BCA8-3A43-9704-5DB30BA85EB4}" type="presParOf" srcId="{21206051-BFDD-DE41-8D21-8EA64B8A1F6A}" destId="{5CCDE36B-BA2A-FD4E-8107-E7A59541DC8A}" srcOrd="0" destOrd="0" presId="urn:microsoft.com/office/officeart/2009/3/layout/StepUpProcess"/>
    <dgm:cxn modelId="{5D881217-0ED9-744B-9874-D6F3A32AA704}" type="presParOf" srcId="{21206051-BFDD-DE41-8D21-8EA64B8A1F6A}" destId="{C27C4321-9167-E44D-95C4-87C91096AD49}" srcOrd="1" destOrd="0" presId="urn:microsoft.com/office/officeart/2009/3/layout/StepUpProcess"/>
    <dgm:cxn modelId="{FF0FF294-25DD-5E4C-BF46-78E819DDCAA2}" type="presParOf" srcId="{21206051-BFDD-DE41-8D21-8EA64B8A1F6A}" destId="{B8505850-13E5-814C-95E9-2BDA531DAC77}" srcOrd="2" destOrd="0" presId="urn:microsoft.com/office/officeart/2009/3/layout/StepUpProcess"/>
    <dgm:cxn modelId="{C0C78BFC-81F9-6840-A17F-4192B9966B4D}" type="presParOf" srcId="{121B476A-D2E0-2A43-AE32-BCFE0647F790}" destId="{FF518F15-01EC-BA49-8A4E-AEEAB3318AAB}" srcOrd="1" destOrd="0" presId="urn:microsoft.com/office/officeart/2009/3/layout/StepUpProcess"/>
    <dgm:cxn modelId="{25C2FCD0-77D6-0E4D-8083-3CADC7C48136}" type="presParOf" srcId="{FF518F15-01EC-BA49-8A4E-AEEAB3318AAB}" destId="{3C0B7DFC-5174-3244-9662-6951068188D7}" srcOrd="0" destOrd="0" presId="urn:microsoft.com/office/officeart/2009/3/layout/StepUpProcess"/>
    <dgm:cxn modelId="{1EF2B34F-62F9-5A4A-9995-53121BB0563C}" type="presParOf" srcId="{121B476A-D2E0-2A43-AE32-BCFE0647F790}" destId="{5B3E7E45-8B8D-DD43-9342-485C8AC0C646}" srcOrd="2" destOrd="0" presId="urn:microsoft.com/office/officeart/2009/3/layout/StepUpProcess"/>
    <dgm:cxn modelId="{3C70720D-78E0-084E-A732-A92B40587829}" type="presParOf" srcId="{5B3E7E45-8B8D-DD43-9342-485C8AC0C646}" destId="{B33759D2-BC41-E64C-BBFD-92584278CC45}" srcOrd="0" destOrd="0" presId="urn:microsoft.com/office/officeart/2009/3/layout/StepUpProcess"/>
    <dgm:cxn modelId="{E599CF53-4BC0-954A-ADD6-73396E2F26C0}" type="presParOf" srcId="{5B3E7E45-8B8D-DD43-9342-485C8AC0C646}" destId="{638BDB1B-A231-F840-8A61-3095FE59093E}" srcOrd="1" destOrd="0" presId="urn:microsoft.com/office/officeart/2009/3/layout/StepUpProcess"/>
    <dgm:cxn modelId="{1E1C42A8-212F-5448-A524-539353E31171}" type="presParOf" srcId="{5B3E7E45-8B8D-DD43-9342-485C8AC0C646}" destId="{257A678B-86CF-2240-8851-554A3FCC4507}" srcOrd="2" destOrd="0" presId="urn:microsoft.com/office/officeart/2009/3/layout/StepUpProcess"/>
    <dgm:cxn modelId="{F2CD9ACB-7573-0D44-A71E-90CC883A577C}" type="presParOf" srcId="{121B476A-D2E0-2A43-AE32-BCFE0647F790}" destId="{674E60C9-9373-3F47-A30E-78D80851876F}" srcOrd="3" destOrd="0" presId="urn:microsoft.com/office/officeart/2009/3/layout/StepUpProcess"/>
    <dgm:cxn modelId="{B3FC3392-F8AE-DD44-A522-35BDE1F8657D}" type="presParOf" srcId="{674E60C9-9373-3F47-A30E-78D80851876F}" destId="{A3BF4792-AEEC-7541-B47F-F5330ABE54B1}" srcOrd="0" destOrd="0" presId="urn:microsoft.com/office/officeart/2009/3/layout/StepUpProcess"/>
    <dgm:cxn modelId="{1750D3F6-AC9C-3E4B-BBFD-81CDD50D1AF1}" type="presParOf" srcId="{121B476A-D2E0-2A43-AE32-BCFE0647F790}" destId="{A9B77C01-A3CD-9C4A-A4F9-0E56A74DFF50}" srcOrd="4" destOrd="0" presId="urn:microsoft.com/office/officeart/2009/3/layout/StepUpProcess"/>
    <dgm:cxn modelId="{FC9281DC-DD40-6E4E-988B-2F7F81ED9A93}" type="presParOf" srcId="{A9B77C01-A3CD-9C4A-A4F9-0E56A74DFF50}" destId="{61AE05CE-8439-134A-BB24-49EC3FE31D35}" srcOrd="0" destOrd="0" presId="urn:microsoft.com/office/officeart/2009/3/layout/StepUpProcess"/>
    <dgm:cxn modelId="{F15D36F6-C4BC-AA43-9A21-95820DAFCCB0}" type="presParOf" srcId="{A9B77C01-A3CD-9C4A-A4F9-0E56A74DFF50}" destId="{A5EFB0B8-958F-A748-8478-DFB09EC2D49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E5FAD8-AC9A-425B-B120-D6A2407C5382}">
      <dsp:nvSpPr>
        <dsp:cNvPr id="0" name=""/>
        <dsp:cNvSpPr/>
      </dsp:nvSpPr>
      <dsp:spPr>
        <a:xfrm>
          <a:off x="0" y="0"/>
          <a:ext cx="10045116" cy="1199312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s-ES" sz="4400" b="1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En el lugar que se necesitan</a:t>
          </a:r>
        </a:p>
      </dsp:txBody>
      <dsp:txXfrm>
        <a:off x="2128954" y="0"/>
        <a:ext cx="7916161" cy="1199312"/>
      </dsp:txXfrm>
    </dsp:sp>
    <dsp:sp modelId="{D594D20E-8B2C-41C5-9CE2-95E4C62F6637}">
      <dsp:nvSpPr>
        <dsp:cNvPr id="0" name=""/>
        <dsp:cNvSpPr/>
      </dsp:nvSpPr>
      <dsp:spPr>
        <a:xfrm>
          <a:off x="295278" y="119931"/>
          <a:ext cx="1408485" cy="9594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5495E39-73E9-4F61-A100-85F67083002B}">
      <dsp:nvSpPr>
        <dsp:cNvPr id="0" name=""/>
        <dsp:cNvSpPr/>
      </dsp:nvSpPr>
      <dsp:spPr>
        <a:xfrm>
          <a:off x="0" y="1319244"/>
          <a:ext cx="10045116" cy="1199312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s-ES" sz="4400" b="1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En las condiciones adecuadas</a:t>
          </a:r>
        </a:p>
      </dsp:txBody>
      <dsp:txXfrm>
        <a:off x="2128954" y="1319244"/>
        <a:ext cx="7916161" cy="1199312"/>
      </dsp:txXfrm>
    </dsp:sp>
    <dsp:sp modelId="{810A7FF2-5AF5-4440-B0CC-D5601BC7933A}">
      <dsp:nvSpPr>
        <dsp:cNvPr id="0" name=""/>
        <dsp:cNvSpPr/>
      </dsp:nvSpPr>
      <dsp:spPr>
        <a:xfrm>
          <a:off x="295278" y="1439175"/>
          <a:ext cx="1408485" cy="9594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C06CBAA-F535-4397-80AB-A226470DB879}">
      <dsp:nvSpPr>
        <dsp:cNvPr id="0" name=""/>
        <dsp:cNvSpPr/>
      </dsp:nvSpPr>
      <dsp:spPr>
        <a:xfrm>
          <a:off x="0" y="2638488"/>
          <a:ext cx="10045116" cy="1199312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s-ES" sz="4400" b="1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En el momento que se requieren</a:t>
          </a:r>
        </a:p>
      </dsp:txBody>
      <dsp:txXfrm>
        <a:off x="2128954" y="2638488"/>
        <a:ext cx="7916161" cy="1199312"/>
      </dsp:txXfrm>
    </dsp:sp>
    <dsp:sp modelId="{E90D7369-5680-4E2D-A7C6-D80C37B2B731}">
      <dsp:nvSpPr>
        <dsp:cNvPr id="0" name=""/>
        <dsp:cNvSpPr/>
      </dsp:nvSpPr>
      <dsp:spPr>
        <a:xfrm>
          <a:off x="288990" y="2758419"/>
          <a:ext cx="1421062" cy="9594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5CA09FF-1A9C-42DF-96C3-4A4E40EAE771}">
      <dsp:nvSpPr>
        <dsp:cNvPr id="0" name=""/>
        <dsp:cNvSpPr/>
      </dsp:nvSpPr>
      <dsp:spPr>
        <a:xfrm>
          <a:off x="0" y="3957732"/>
          <a:ext cx="10045116" cy="1199312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s-ES" sz="4400" b="1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Al costo más bajo</a:t>
          </a:r>
        </a:p>
      </dsp:txBody>
      <dsp:txXfrm>
        <a:off x="2128954" y="3957732"/>
        <a:ext cx="7916161" cy="1199312"/>
      </dsp:txXfrm>
    </dsp:sp>
    <dsp:sp modelId="{0C8DFE92-3373-4CEB-B7FA-AF2A802A8095}">
      <dsp:nvSpPr>
        <dsp:cNvPr id="0" name=""/>
        <dsp:cNvSpPr/>
      </dsp:nvSpPr>
      <dsp:spPr>
        <a:xfrm>
          <a:off x="295278" y="4077663"/>
          <a:ext cx="1408485" cy="9594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7B4A12C-8E53-421F-8FBF-ED9852780A8A}">
      <dsp:nvSpPr>
        <dsp:cNvPr id="0" name=""/>
        <dsp:cNvSpPr/>
      </dsp:nvSpPr>
      <dsp:spPr>
        <a:xfrm>
          <a:off x="0" y="5276976"/>
          <a:ext cx="10045116" cy="1199312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s-ES" sz="4400" b="1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Al cliente correcto</a:t>
          </a:r>
        </a:p>
      </dsp:txBody>
      <dsp:txXfrm>
        <a:off x="2128954" y="5276976"/>
        <a:ext cx="7916161" cy="1199312"/>
      </dsp:txXfrm>
    </dsp:sp>
    <dsp:sp modelId="{2C6DB7BB-B6A7-4CB8-B8C0-DC3DD00960E1}">
      <dsp:nvSpPr>
        <dsp:cNvPr id="0" name=""/>
        <dsp:cNvSpPr/>
      </dsp:nvSpPr>
      <dsp:spPr>
        <a:xfrm>
          <a:off x="119931" y="5396908"/>
          <a:ext cx="2009023" cy="9594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77B3E-8F52-5A47-8E46-9FE0F08B7EEF}">
      <dsp:nvSpPr>
        <dsp:cNvPr id="0" name=""/>
        <dsp:cNvSpPr/>
      </dsp:nvSpPr>
      <dsp:spPr>
        <a:xfrm>
          <a:off x="1108203" y="1458256"/>
          <a:ext cx="10712630" cy="55362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35595AE-1B31-B242-B308-A2B6B11E6B06}">
      <dsp:nvSpPr>
        <dsp:cNvPr id="0" name=""/>
        <dsp:cNvSpPr/>
      </dsp:nvSpPr>
      <dsp:spPr>
        <a:xfrm>
          <a:off x="1428350" y="2105724"/>
          <a:ext cx="4974600" cy="473617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Vendedor</a:t>
          </a:r>
        </a:p>
      </dsp:txBody>
      <dsp:txXfrm>
        <a:off x="1428350" y="2105724"/>
        <a:ext cx="4974600" cy="4736170"/>
      </dsp:txXfrm>
    </dsp:sp>
    <dsp:sp modelId="{C1B0FF08-EC7F-A045-8EB4-FE6A3CB507F4}">
      <dsp:nvSpPr>
        <dsp:cNvPr id="0" name=""/>
        <dsp:cNvSpPr/>
      </dsp:nvSpPr>
      <dsp:spPr>
        <a:xfrm>
          <a:off x="6513771" y="2105724"/>
          <a:ext cx="4974600" cy="473617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Reconocer las limitaciones del servicio</a:t>
          </a:r>
        </a:p>
      </dsp:txBody>
      <dsp:txXfrm>
        <a:off x="6513771" y="2105724"/>
        <a:ext cx="4974600" cy="4736170"/>
      </dsp:txXfrm>
    </dsp:sp>
    <dsp:sp modelId="{900C5DFA-6B84-5443-B13E-CC11405947B9}">
      <dsp:nvSpPr>
        <dsp:cNvPr id="0" name=""/>
        <dsp:cNvSpPr/>
      </dsp:nvSpPr>
      <dsp:spPr>
        <a:xfrm>
          <a:off x="0" y="350337"/>
          <a:ext cx="2093272" cy="2093272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75728E-0E80-184E-8123-4AFA51C4B430}">
      <dsp:nvSpPr>
        <dsp:cNvPr id="0" name=""/>
        <dsp:cNvSpPr/>
      </dsp:nvSpPr>
      <dsp:spPr>
        <a:xfrm>
          <a:off x="10343229" y="1103128"/>
          <a:ext cx="1970138" cy="675149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415ACD-39D7-C148-B34B-D590FEC39968}">
      <dsp:nvSpPr>
        <dsp:cNvPr id="0" name=""/>
        <dsp:cNvSpPr/>
      </dsp:nvSpPr>
      <dsp:spPr>
        <a:xfrm>
          <a:off x="6464518" y="2115851"/>
          <a:ext cx="1231" cy="4523498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6FA6B-3466-0740-A9D3-EF70DAB84977}">
      <dsp:nvSpPr>
        <dsp:cNvPr id="0" name=""/>
        <dsp:cNvSpPr/>
      </dsp:nvSpPr>
      <dsp:spPr>
        <a:xfrm rot="5400000">
          <a:off x="777010" y="2293506"/>
          <a:ext cx="2318956" cy="3858690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A5411-137C-0D43-8E39-9974FEDAC097}">
      <dsp:nvSpPr>
        <dsp:cNvPr id="0" name=""/>
        <dsp:cNvSpPr/>
      </dsp:nvSpPr>
      <dsp:spPr>
        <a:xfrm>
          <a:off x="249614" y="3446423"/>
          <a:ext cx="3764255" cy="3053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b="1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Disponibilidad</a:t>
          </a:r>
          <a:r>
            <a:rPr lang="es-MX" sz="3200" b="1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 de los servicios</a:t>
          </a:r>
        </a:p>
      </dsp:txBody>
      <dsp:txXfrm>
        <a:off x="249614" y="3446423"/>
        <a:ext cx="3764255" cy="3053621"/>
      </dsp:txXfrm>
    </dsp:sp>
    <dsp:sp modelId="{46054191-3C0E-7747-95C2-1D5C5D9E8825}">
      <dsp:nvSpPr>
        <dsp:cNvPr id="0" name=""/>
        <dsp:cNvSpPr/>
      </dsp:nvSpPr>
      <dsp:spPr>
        <a:xfrm>
          <a:off x="3216274" y="2009425"/>
          <a:ext cx="657292" cy="657292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14971B-1D9A-524C-8C7D-8BA03DDC5463}">
      <dsp:nvSpPr>
        <dsp:cNvPr id="0" name=""/>
        <dsp:cNvSpPr/>
      </dsp:nvSpPr>
      <dsp:spPr>
        <a:xfrm rot="5400000">
          <a:off x="5181979" y="1238210"/>
          <a:ext cx="2318956" cy="3858690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FCBB5F-A215-3D46-BDBD-5433DC98C48B}">
      <dsp:nvSpPr>
        <dsp:cNvPr id="0" name=""/>
        <dsp:cNvSpPr/>
      </dsp:nvSpPr>
      <dsp:spPr>
        <a:xfrm>
          <a:off x="4794888" y="2391128"/>
          <a:ext cx="3483647" cy="3053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>
              <a:latin typeface="Arial" pitchFamily="34" charset="0"/>
              <a:cs typeface="Arial" pitchFamily="34" charset="0"/>
            </a:rPr>
            <a:t>Velocidad</a:t>
          </a:r>
          <a:endParaRPr lang="es-MX" sz="5300" kern="1200" dirty="0">
            <a:latin typeface="Arial" pitchFamily="34" charset="0"/>
            <a:cs typeface="Arial" pitchFamily="34" charset="0"/>
          </a:endParaRPr>
        </a:p>
      </dsp:txBody>
      <dsp:txXfrm>
        <a:off x="4794888" y="2391128"/>
        <a:ext cx="3483647" cy="3053621"/>
      </dsp:txXfrm>
    </dsp:sp>
    <dsp:sp modelId="{9EDB494C-E14C-CA4E-ACD0-AA2D10748FCF}">
      <dsp:nvSpPr>
        <dsp:cNvPr id="0" name=""/>
        <dsp:cNvSpPr/>
      </dsp:nvSpPr>
      <dsp:spPr>
        <a:xfrm>
          <a:off x="7621243" y="954129"/>
          <a:ext cx="657292" cy="657292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71C744-5D84-4046-B8EC-1252F300B90D}">
      <dsp:nvSpPr>
        <dsp:cNvPr id="0" name=""/>
        <dsp:cNvSpPr/>
      </dsp:nvSpPr>
      <dsp:spPr>
        <a:xfrm rot="5400000">
          <a:off x="9586948" y="182915"/>
          <a:ext cx="2318956" cy="3858690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AB4FFA-0C54-DD41-BD24-11775C6554E5}">
      <dsp:nvSpPr>
        <dsp:cNvPr id="0" name=""/>
        <dsp:cNvSpPr/>
      </dsp:nvSpPr>
      <dsp:spPr>
        <a:xfrm>
          <a:off x="9199857" y="1335832"/>
          <a:ext cx="3483647" cy="3053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Arial" pitchFamily="34" charset="0"/>
              <a:cs typeface="Arial" pitchFamily="34" charset="0"/>
            </a:rPr>
            <a:t>Ciclo Completo de </a:t>
          </a:r>
          <a:r>
            <a:rPr lang="es-MX" sz="3200" kern="1200" dirty="0" err="1">
              <a:latin typeface="Arial" pitchFamily="34" charset="0"/>
              <a:cs typeface="Arial" pitchFamily="34" charset="0"/>
            </a:rPr>
            <a:t>Cargadura</a:t>
          </a:r>
          <a:endParaRPr lang="es-MX" sz="3200" kern="1200" dirty="0">
            <a:latin typeface="Arial" pitchFamily="34" charset="0"/>
            <a:cs typeface="Arial" pitchFamily="34" charset="0"/>
          </a:endParaRPr>
        </a:p>
      </dsp:txBody>
      <dsp:txXfrm>
        <a:off x="9199857" y="1335832"/>
        <a:ext cx="3483647" cy="305362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7E3DD-32ED-BA42-B3F0-DCF289571195}">
      <dsp:nvSpPr>
        <dsp:cNvPr id="0" name=""/>
        <dsp:cNvSpPr/>
      </dsp:nvSpPr>
      <dsp:spPr>
        <a:xfrm>
          <a:off x="1127645" y="1257393"/>
          <a:ext cx="10900571" cy="563334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C0AECA-2AA3-EE4D-A612-F9107D313C88}">
      <dsp:nvSpPr>
        <dsp:cNvPr id="0" name=""/>
        <dsp:cNvSpPr/>
      </dsp:nvSpPr>
      <dsp:spPr>
        <a:xfrm>
          <a:off x="1453409" y="1916221"/>
          <a:ext cx="5061874" cy="4819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Comprador</a:t>
          </a:r>
        </a:p>
      </dsp:txBody>
      <dsp:txXfrm>
        <a:off x="1453409" y="1916221"/>
        <a:ext cx="5061874" cy="4819261"/>
      </dsp:txXfrm>
    </dsp:sp>
    <dsp:sp modelId="{C9E61CE5-1DF9-5D49-89BE-334FC6C9A6A0}">
      <dsp:nvSpPr>
        <dsp:cNvPr id="0" name=""/>
        <dsp:cNvSpPr/>
      </dsp:nvSpPr>
      <dsp:spPr>
        <a:xfrm>
          <a:off x="6628048" y="1916221"/>
          <a:ext cx="5061874" cy="4819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Identificar</a:t>
          </a:r>
          <a:r>
            <a:rPr lang="es-MX" sz="3200" kern="1200" dirty="0">
              <a:latin typeface="Arial" pitchFamily="34" charset="0"/>
              <a:cs typeface="Arial" pitchFamily="34" charset="0"/>
            </a:rPr>
            <a:t> </a:t>
          </a: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el precio del servicio en el mercado</a:t>
          </a:r>
        </a:p>
      </dsp:txBody>
      <dsp:txXfrm>
        <a:off x="6628048" y="1916221"/>
        <a:ext cx="5061874" cy="4819261"/>
      </dsp:txXfrm>
    </dsp:sp>
    <dsp:sp modelId="{4A5E27EB-80CC-EA4D-8107-6F3F000A02EB}">
      <dsp:nvSpPr>
        <dsp:cNvPr id="0" name=""/>
        <dsp:cNvSpPr/>
      </dsp:nvSpPr>
      <dsp:spPr>
        <a:xfrm>
          <a:off x="0" y="130037"/>
          <a:ext cx="2129996" cy="2129996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918E91-5830-CC48-864C-F1A35C876B0F}">
      <dsp:nvSpPr>
        <dsp:cNvPr id="0" name=""/>
        <dsp:cNvSpPr/>
      </dsp:nvSpPr>
      <dsp:spPr>
        <a:xfrm>
          <a:off x="10524689" y="896035"/>
          <a:ext cx="2004702" cy="686993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513284-0B65-5E4F-927B-69E0CA16ECC2}">
      <dsp:nvSpPr>
        <dsp:cNvPr id="0" name=""/>
        <dsp:cNvSpPr/>
      </dsp:nvSpPr>
      <dsp:spPr>
        <a:xfrm>
          <a:off x="6577930" y="1926525"/>
          <a:ext cx="1252" cy="4602858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0775E-F1DE-2844-9D01-BFA97CC99172}">
      <dsp:nvSpPr>
        <dsp:cNvPr id="0" name=""/>
        <dsp:cNvSpPr/>
      </dsp:nvSpPr>
      <dsp:spPr>
        <a:xfrm rot="5400000">
          <a:off x="1135955" y="944042"/>
          <a:ext cx="3418762" cy="5688743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485B0A-7479-3A4E-86B4-E0ED3109EABB}">
      <dsp:nvSpPr>
        <dsp:cNvPr id="0" name=""/>
        <dsp:cNvSpPr/>
      </dsp:nvSpPr>
      <dsp:spPr>
        <a:xfrm>
          <a:off x="565278" y="2643751"/>
          <a:ext cx="5135829" cy="4501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0" kern="1200" dirty="0">
              <a:latin typeface="Arial" pitchFamily="34" charset="0"/>
              <a:cs typeface="Arial" pitchFamily="34" charset="0"/>
            </a:rPr>
            <a:t>Estudios Comparativos</a:t>
          </a:r>
        </a:p>
      </dsp:txBody>
      <dsp:txXfrm>
        <a:off x="565278" y="2643751"/>
        <a:ext cx="5135829" cy="4501855"/>
      </dsp:txXfrm>
    </dsp:sp>
    <dsp:sp modelId="{824EAE47-80C5-8844-B99B-361451283C7C}">
      <dsp:nvSpPr>
        <dsp:cNvPr id="0" name=""/>
        <dsp:cNvSpPr/>
      </dsp:nvSpPr>
      <dsp:spPr>
        <a:xfrm>
          <a:off x="4732084" y="525230"/>
          <a:ext cx="969024" cy="969024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99E08-5059-F64E-A079-1F7EE11AB522}">
      <dsp:nvSpPr>
        <dsp:cNvPr id="0" name=""/>
        <dsp:cNvSpPr/>
      </dsp:nvSpPr>
      <dsp:spPr>
        <a:xfrm rot="5400000">
          <a:off x="7423214" y="-611745"/>
          <a:ext cx="3418762" cy="5688743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9EFAF3-88B5-0140-A610-EE306908CFD1}">
      <dsp:nvSpPr>
        <dsp:cNvPr id="0" name=""/>
        <dsp:cNvSpPr/>
      </dsp:nvSpPr>
      <dsp:spPr>
        <a:xfrm>
          <a:off x="6852537" y="1087962"/>
          <a:ext cx="5135829" cy="4501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Análisis de Alternativas</a:t>
          </a:r>
        </a:p>
      </dsp:txBody>
      <dsp:txXfrm>
        <a:off x="6852537" y="1087962"/>
        <a:ext cx="5135829" cy="450185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553D8-3FFE-2F40-BFBC-36ACC3F536C2}">
      <dsp:nvSpPr>
        <dsp:cNvPr id="0" name=""/>
        <dsp:cNvSpPr/>
      </dsp:nvSpPr>
      <dsp:spPr>
        <a:xfrm>
          <a:off x="1127645" y="1257393"/>
          <a:ext cx="10900571" cy="563334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916A5-A9A8-9E42-B703-B7EDF2CC6813}">
      <dsp:nvSpPr>
        <dsp:cNvPr id="0" name=""/>
        <dsp:cNvSpPr/>
      </dsp:nvSpPr>
      <dsp:spPr>
        <a:xfrm>
          <a:off x="1453409" y="1916220"/>
          <a:ext cx="5061874" cy="4819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Vendedor</a:t>
          </a:r>
        </a:p>
      </dsp:txBody>
      <dsp:txXfrm>
        <a:off x="1453409" y="1916220"/>
        <a:ext cx="5061874" cy="4819261"/>
      </dsp:txXfrm>
    </dsp:sp>
    <dsp:sp modelId="{33EDD53B-E139-6E47-A846-67CDF556D8BE}">
      <dsp:nvSpPr>
        <dsp:cNvPr id="0" name=""/>
        <dsp:cNvSpPr/>
      </dsp:nvSpPr>
      <dsp:spPr>
        <a:xfrm>
          <a:off x="6628048" y="1916220"/>
          <a:ext cx="5061874" cy="4819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Determinar el Verdadero costo de nuestros servicios</a:t>
          </a:r>
        </a:p>
      </dsp:txBody>
      <dsp:txXfrm>
        <a:off x="6628048" y="1916220"/>
        <a:ext cx="5061874" cy="4819261"/>
      </dsp:txXfrm>
    </dsp:sp>
    <dsp:sp modelId="{F0A56CFF-EFED-094C-BA78-DE7EF252D4F8}">
      <dsp:nvSpPr>
        <dsp:cNvPr id="0" name=""/>
        <dsp:cNvSpPr/>
      </dsp:nvSpPr>
      <dsp:spPr>
        <a:xfrm>
          <a:off x="0" y="130036"/>
          <a:ext cx="2129996" cy="2129996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C1D4C2-F428-BA42-9F88-1B3BDD076797}">
      <dsp:nvSpPr>
        <dsp:cNvPr id="0" name=""/>
        <dsp:cNvSpPr/>
      </dsp:nvSpPr>
      <dsp:spPr>
        <a:xfrm>
          <a:off x="10524689" y="896034"/>
          <a:ext cx="2004702" cy="686993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B48B5E-1323-D748-9AEE-75753F36809C}">
      <dsp:nvSpPr>
        <dsp:cNvPr id="0" name=""/>
        <dsp:cNvSpPr/>
      </dsp:nvSpPr>
      <dsp:spPr>
        <a:xfrm>
          <a:off x="6577930" y="1926525"/>
          <a:ext cx="1252" cy="4602858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DDE6D-A82B-6E4D-BF8C-2174398B673F}">
      <dsp:nvSpPr>
        <dsp:cNvPr id="0" name=""/>
        <dsp:cNvSpPr/>
      </dsp:nvSpPr>
      <dsp:spPr>
        <a:xfrm rot="5400000">
          <a:off x="1188045" y="859130"/>
          <a:ext cx="3572112" cy="5943915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97EF1F-6D8C-2745-91F8-571B0B533E49}">
      <dsp:nvSpPr>
        <dsp:cNvPr id="0" name=""/>
        <dsp:cNvSpPr/>
      </dsp:nvSpPr>
      <dsp:spPr>
        <a:xfrm>
          <a:off x="591771" y="2635080"/>
          <a:ext cx="5366199" cy="470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0" kern="1200" dirty="0">
              <a:latin typeface="Arial" pitchFamily="34" charset="0"/>
              <a:cs typeface="Arial" pitchFamily="34" charset="0"/>
            </a:rPr>
            <a:t>Evitar operaciones por debajo de los costos</a:t>
          </a:r>
        </a:p>
      </dsp:txBody>
      <dsp:txXfrm>
        <a:off x="591771" y="2635080"/>
        <a:ext cx="5366199" cy="4703788"/>
      </dsp:txXfrm>
    </dsp:sp>
    <dsp:sp modelId="{840A8AF3-EEA8-FD4A-929B-DB8B9AFC6250}">
      <dsp:nvSpPr>
        <dsp:cNvPr id="0" name=""/>
        <dsp:cNvSpPr/>
      </dsp:nvSpPr>
      <dsp:spPr>
        <a:xfrm>
          <a:off x="4945480" y="421532"/>
          <a:ext cx="1012490" cy="1012490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E574CE-2091-A64D-9D70-0844993BD988}">
      <dsp:nvSpPr>
        <dsp:cNvPr id="0" name=""/>
        <dsp:cNvSpPr/>
      </dsp:nvSpPr>
      <dsp:spPr>
        <a:xfrm rot="5400000">
          <a:off x="7757322" y="-766443"/>
          <a:ext cx="3572112" cy="5943915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6181E-0948-374A-B2FA-C72F6FC563C5}">
      <dsp:nvSpPr>
        <dsp:cNvPr id="0" name=""/>
        <dsp:cNvSpPr/>
      </dsp:nvSpPr>
      <dsp:spPr>
        <a:xfrm>
          <a:off x="7161047" y="1009506"/>
          <a:ext cx="5366199" cy="470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Evitar subsidios cruzados</a:t>
          </a:r>
        </a:p>
      </dsp:txBody>
      <dsp:txXfrm>
        <a:off x="7161047" y="1009506"/>
        <a:ext cx="5366199" cy="470378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0ECC3-07BB-0F40-8E47-07170CE7CCD2}">
      <dsp:nvSpPr>
        <dsp:cNvPr id="0" name=""/>
        <dsp:cNvSpPr/>
      </dsp:nvSpPr>
      <dsp:spPr>
        <a:xfrm>
          <a:off x="1117924" y="1654858"/>
          <a:ext cx="10806600" cy="558478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73030C-E8D8-AF4A-AD5D-6A24DF8F3EAC}">
      <dsp:nvSpPr>
        <dsp:cNvPr id="0" name=""/>
        <dsp:cNvSpPr/>
      </dsp:nvSpPr>
      <dsp:spPr>
        <a:xfrm>
          <a:off x="1440880" y="2308005"/>
          <a:ext cx="5018237" cy="477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Comprador</a:t>
          </a:r>
        </a:p>
      </dsp:txBody>
      <dsp:txXfrm>
        <a:off x="1440880" y="2308005"/>
        <a:ext cx="5018237" cy="4777715"/>
      </dsp:txXfrm>
    </dsp:sp>
    <dsp:sp modelId="{EBFAD621-20E6-AA49-83CE-B1E6CE4EA5C5}">
      <dsp:nvSpPr>
        <dsp:cNvPr id="0" name=""/>
        <dsp:cNvSpPr/>
      </dsp:nvSpPr>
      <dsp:spPr>
        <a:xfrm>
          <a:off x="6570910" y="2308005"/>
          <a:ext cx="5018237" cy="477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Balancear los componentes de:</a:t>
          </a:r>
        </a:p>
      </dsp:txBody>
      <dsp:txXfrm>
        <a:off x="6570910" y="2308005"/>
        <a:ext cx="5018237" cy="4777715"/>
      </dsp:txXfrm>
    </dsp:sp>
    <dsp:sp modelId="{0DC28BAC-80F9-BE41-AF58-F8D75E6995F3}">
      <dsp:nvSpPr>
        <dsp:cNvPr id="0" name=""/>
        <dsp:cNvSpPr/>
      </dsp:nvSpPr>
      <dsp:spPr>
        <a:xfrm>
          <a:off x="0" y="537220"/>
          <a:ext cx="2111634" cy="2111634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234007-0A86-104B-9B7C-FC8D7ADDEE75}">
      <dsp:nvSpPr>
        <dsp:cNvPr id="0" name=""/>
        <dsp:cNvSpPr/>
      </dsp:nvSpPr>
      <dsp:spPr>
        <a:xfrm>
          <a:off x="10433959" y="1296614"/>
          <a:ext cx="1987420" cy="681071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930F6B-CEB8-7A43-890A-3172CE9A378C}">
      <dsp:nvSpPr>
        <dsp:cNvPr id="0" name=""/>
        <dsp:cNvSpPr/>
      </dsp:nvSpPr>
      <dsp:spPr>
        <a:xfrm>
          <a:off x="6521224" y="2318221"/>
          <a:ext cx="1242" cy="4563178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1BEA01-CB8B-C742-BD04-C46963F6C03C}">
      <dsp:nvSpPr>
        <dsp:cNvPr id="0" name=""/>
        <dsp:cNvSpPr/>
      </dsp:nvSpPr>
      <dsp:spPr>
        <a:xfrm rot="5400000">
          <a:off x="754799" y="2664784"/>
          <a:ext cx="2261650" cy="3763334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17F41-EE02-5C41-8701-677A66007BDB}">
      <dsp:nvSpPr>
        <dsp:cNvPr id="0" name=""/>
        <dsp:cNvSpPr/>
      </dsp:nvSpPr>
      <dsp:spPr>
        <a:xfrm>
          <a:off x="377273" y="3789210"/>
          <a:ext cx="3397559" cy="2978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>
              <a:latin typeface="Arial" pitchFamily="34" charset="0"/>
              <a:cs typeface="Arial" pitchFamily="34" charset="0"/>
            </a:rPr>
            <a:t>Precio</a:t>
          </a:r>
          <a:endParaRPr lang="es-MX" sz="3200" kern="1200" dirty="0">
            <a:latin typeface="Arial" pitchFamily="34" charset="0"/>
            <a:cs typeface="Arial" pitchFamily="34" charset="0"/>
          </a:endParaRPr>
        </a:p>
      </dsp:txBody>
      <dsp:txXfrm>
        <a:off x="377273" y="3789210"/>
        <a:ext cx="3397559" cy="2978160"/>
      </dsp:txXfrm>
    </dsp:sp>
    <dsp:sp modelId="{0399868E-1E3F-0247-9CFD-DA1792CB0122}">
      <dsp:nvSpPr>
        <dsp:cNvPr id="0" name=""/>
        <dsp:cNvSpPr/>
      </dsp:nvSpPr>
      <dsp:spPr>
        <a:xfrm>
          <a:off x="3133784" y="2387723"/>
          <a:ext cx="641049" cy="641049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B135E9-DC74-0A45-9168-B87D5F1FB586}">
      <dsp:nvSpPr>
        <dsp:cNvPr id="0" name=""/>
        <dsp:cNvSpPr/>
      </dsp:nvSpPr>
      <dsp:spPr>
        <a:xfrm rot="5400000">
          <a:off x="4914076" y="1635567"/>
          <a:ext cx="2261650" cy="3763334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D2FFFE-AA9B-7142-8905-396A8B0E0C19}">
      <dsp:nvSpPr>
        <dsp:cNvPr id="0" name=""/>
        <dsp:cNvSpPr/>
      </dsp:nvSpPr>
      <dsp:spPr>
        <a:xfrm>
          <a:off x="4536550" y="2759993"/>
          <a:ext cx="3397559" cy="2978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>
              <a:latin typeface="Arial" pitchFamily="34" charset="0"/>
              <a:cs typeface="Arial" pitchFamily="34" charset="0"/>
            </a:rPr>
            <a:t>Calidad</a:t>
          </a:r>
          <a:endParaRPr lang="es-MX" sz="5300" kern="1200" dirty="0">
            <a:latin typeface="Arial" pitchFamily="34" charset="0"/>
            <a:cs typeface="Arial" pitchFamily="34" charset="0"/>
          </a:endParaRPr>
        </a:p>
      </dsp:txBody>
      <dsp:txXfrm>
        <a:off x="4536550" y="2759993"/>
        <a:ext cx="3397559" cy="2978160"/>
      </dsp:txXfrm>
    </dsp:sp>
    <dsp:sp modelId="{E3FBED1E-220D-0848-A717-A6BC02FC7847}">
      <dsp:nvSpPr>
        <dsp:cNvPr id="0" name=""/>
        <dsp:cNvSpPr/>
      </dsp:nvSpPr>
      <dsp:spPr>
        <a:xfrm>
          <a:off x="7293061" y="1358506"/>
          <a:ext cx="641049" cy="641049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026532-9574-0249-9D4C-8CF404F41E6B}">
      <dsp:nvSpPr>
        <dsp:cNvPr id="0" name=""/>
        <dsp:cNvSpPr/>
      </dsp:nvSpPr>
      <dsp:spPr>
        <a:xfrm rot="5400000">
          <a:off x="9073353" y="606350"/>
          <a:ext cx="2261650" cy="3763334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314C32-A9A8-C34D-B2DA-8852BA6B346E}">
      <dsp:nvSpPr>
        <dsp:cNvPr id="0" name=""/>
        <dsp:cNvSpPr/>
      </dsp:nvSpPr>
      <dsp:spPr>
        <a:xfrm>
          <a:off x="8695827" y="1730776"/>
          <a:ext cx="3397559" cy="2978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Arial" pitchFamily="34" charset="0"/>
              <a:cs typeface="Arial" pitchFamily="34" charset="0"/>
            </a:rPr>
            <a:t>Tiempo de entrega</a:t>
          </a:r>
        </a:p>
      </dsp:txBody>
      <dsp:txXfrm>
        <a:off x="8695827" y="1730776"/>
        <a:ext cx="3397559" cy="297816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6DB25-5FF6-A143-8C47-9D7B7530AB4B}">
      <dsp:nvSpPr>
        <dsp:cNvPr id="0" name=""/>
        <dsp:cNvSpPr/>
      </dsp:nvSpPr>
      <dsp:spPr>
        <a:xfrm>
          <a:off x="1108203" y="1536387"/>
          <a:ext cx="10712630" cy="55362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D5D519-FF8A-E640-9D70-5A2413765816}">
      <dsp:nvSpPr>
        <dsp:cNvPr id="0" name=""/>
        <dsp:cNvSpPr/>
      </dsp:nvSpPr>
      <dsp:spPr>
        <a:xfrm>
          <a:off x="1428350" y="2183855"/>
          <a:ext cx="4974600" cy="4736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Vendedor</a:t>
          </a:r>
        </a:p>
      </dsp:txBody>
      <dsp:txXfrm>
        <a:off x="1428350" y="2183855"/>
        <a:ext cx="4974600" cy="4736170"/>
      </dsp:txXfrm>
    </dsp:sp>
    <dsp:sp modelId="{FD8C851B-4EF4-5B4E-926F-FA96378092BF}">
      <dsp:nvSpPr>
        <dsp:cNvPr id="0" name=""/>
        <dsp:cNvSpPr/>
      </dsp:nvSpPr>
      <dsp:spPr>
        <a:xfrm>
          <a:off x="6513771" y="2183855"/>
          <a:ext cx="4974600" cy="4736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Evaluar el costo de mantener la oferta del servicio</a:t>
          </a:r>
        </a:p>
      </dsp:txBody>
      <dsp:txXfrm>
        <a:off x="6513771" y="2183855"/>
        <a:ext cx="4974600" cy="4736170"/>
      </dsp:txXfrm>
    </dsp:sp>
    <dsp:sp modelId="{E0E1DFBB-E828-E44C-9E7F-3504318D3AA8}">
      <dsp:nvSpPr>
        <dsp:cNvPr id="0" name=""/>
        <dsp:cNvSpPr/>
      </dsp:nvSpPr>
      <dsp:spPr>
        <a:xfrm>
          <a:off x="0" y="428467"/>
          <a:ext cx="2093272" cy="2093272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A19E3A-C634-8E4C-866B-E93C4E84DAAA}">
      <dsp:nvSpPr>
        <dsp:cNvPr id="0" name=""/>
        <dsp:cNvSpPr/>
      </dsp:nvSpPr>
      <dsp:spPr>
        <a:xfrm>
          <a:off x="10343229" y="1181258"/>
          <a:ext cx="1970138" cy="675149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1D1C6F-003F-DF48-B716-123952A0C588}">
      <dsp:nvSpPr>
        <dsp:cNvPr id="0" name=""/>
        <dsp:cNvSpPr/>
      </dsp:nvSpPr>
      <dsp:spPr>
        <a:xfrm>
          <a:off x="6464518" y="2193982"/>
          <a:ext cx="1231" cy="4523498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73D46-F1DC-544B-90B2-BB5E27C2FF3E}">
      <dsp:nvSpPr>
        <dsp:cNvPr id="0" name=""/>
        <dsp:cNvSpPr/>
      </dsp:nvSpPr>
      <dsp:spPr>
        <a:xfrm rot="5400000">
          <a:off x="1128009" y="863431"/>
          <a:ext cx="3386352" cy="5634814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47CD5-7603-5049-B141-FFDDA7992E34}">
      <dsp:nvSpPr>
        <dsp:cNvPr id="0" name=""/>
        <dsp:cNvSpPr/>
      </dsp:nvSpPr>
      <dsp:spPr>
        <a:xfrm>
          <a:off x="562743" y="2547026"/>
          <a:ext cx="5087142" cy="4459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0" kern="1200" dirty="0">
              <a:latin typeface="Arial" pitchFamily="34" charset="0"/>
              <a:cs typeface="Arial" pitchFamily="34" charset="0"/>
            </a:rPr>
            <a:t>Asegurar Ingresos con Rentabilidad Adecuada</a:t>
          </a:r>
        </a:p>
      </dsp:txBody>
      <dsp:txXfrm>
        <a:off x="562743" y="2547026"/>
        <a:ext cx="5087142" cy="4459178"/>
      </dsp:txXfrm>
    </dsp:sp>
    <dsp:sp modelId="{7AE93B50-D82F-BB4B-A435-FD067C8F1E1C}">
      <dsp:nvSpPr>
        <dsp:cNvPr id="0" name=""/>
        <dsp:cNvSpPr/>
      </dsp:nvSpPr>
      <dsp:spPr>
        <a:xfrm>
          <a:off x="4690047" y="448590"/>
          <a:ext cx="959838" cy="959838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7E789B-F860-5141-BD9F-0460D038A499}">
      <dsp:nvSpPr>
        <dsp:cNvPr id="0" name=""/>
        <dsp:cNvSpPr/>
      </dsp:nvSpPr>
      <dsp:spPr>
        <a:xfrm rot="5400000">
          <a:off x="7355665" y="-677608"/>
          <a:ext cx="3386352" cy="5634814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E89B6-A6BF-4947-ADE3-6901AAD9B24F}">
      <dsp:nvSpPr>
        <dsp:cNvPr id="0" name=""/>
        <dsp:cNvSpPr/>
      </dsp:nvSpPr>
      <dsp:spPr>
        <a:xfrm>
          <a:off x="6790399" y="1005987"/>
          <a:ext cx="5087142" cy="4459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Mantener el servicio con calidad uniforme</a:t>
          </a:r>
        </a:p>
      </dsp:txBody>
      <dsp:txXfrm>
        <a:off x="6790399" y="1005987"/>
        <a:ext cx="5087142" cy="44591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107EB-C98C-EC42-AF36-73D7FE98A8B3}">
      <dsp:nvSpPr>
        <dsp:cNvPr id="0" name=""/>
        <dsp:cNvSpPr/>
      </dsp:nvSpPr>
      <dsp:spPr>
        <a:xfrm>
          <a:off x="0" y="0"/>
          <a:ext cx="9144000" cy="27432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2FD11C-1A24-544A-ACE4-C89CABED7669}">
      <dsp:nvSpPr>
        <dsp:cNvPr id="0" name=""/>
        <dsp:cNvSpPr/>
      </dsp:nvSpPr>
      <dsp:spPr>
        <a:xfrm>
          <a:off x="274319" y="365759"/>
          <a:ext cx="2686050" cy="20116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FAF3C0-F6C8-2444-B93B-66A332FD16D2}">
      <dsp:nvSpPr>
        <dsp:cNvPr id="0" name=""/>
        <dsp:cNvSpPr/>
      </dsp:nvSpPr>
      <dsp:spPr>
        <a:xfrm rot="10800000">
          <a:off x="274319" y="2743200"/>
          <a:ext cx="2686050" cy="3352800"/>
        </a:xfrm>
        <a:prstGeom prst="round2SameRect">
          <a:avLst>
            <a:gd name="adj1" fmla="val 10500"/>
            <a:gd name="adj2" fmla="val 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/>
            <a:t>Todos negociamos</a:t>
          </a:r>
        </a:p>
      </dsp:txBody>
      <dsp:txXfrm rot="10800000">
        <a:off x="356924" y="2743200"/>
        <a:ext cx="2520840" cy="3270195"/>
      </dsp:txXfrm>
    </dsp:sp>
    <dsp:sp modelId="{2FD78A91-5707-4C4E-8ADE-31F3161FAB11}">
      <dsp:nvSpPr>
        <dsp:cNvPr id="0" name=""/>
        <dsp:cNvSpPr/>
      </dsp:nvSpPr>
      <dsp:spPr>
        <a:xfrm>
          <a:off x="3228974" y="365759"/>
          <a:ext cx="2686050" cy="20116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24F858-31DF-244C-A26F-64632975B924}">
      <dsp:nvSpPr>
        <dsp:cNvPr id="0" name=""/>
        <dsp:cNvSpPr/>
      </dsp:nvSpPr>
      <dsp:spPr>
        <a:xfrm rot="10800000">
          <a:off x="3228974" y="2743200"/>
          <a:ext cx="2686050" cy="3352800"/>
        </a:xfrm>
        <a:prstGeom prst="round2SameRect">
          <a:avLst>
            <a:gd name="adj1" fmla="val 10500"/>
            <a:gd name="adj2" fmla="val 0"/>
          </a:avLst>
        </a:prstGeom>
        <a:solidFill>
          <a:srgbClr val="002060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Todo es negociable</a:t>
          </a:r>
        </a:p>
      </dsp:txBody>
      <dsp:txXfrm rot="10800000">
        <a:off x="3311579" y="2743200"/>
        <a:ext cx="2520840" cy="3270195"/>
      </dsp:txXfrm>
    </dsp:sp>
    <dsp:sp modelId="{A5CB351C-435D-C241-863B-6CFEDA0153B3}">
      <dsp:nvSpPr>
        <dsp:cNvPr id="0" name=""/>
        <dsp:cNvSpPr/>
      </dsp:nvSpPr>
      <dsp:spPr>
        <a:xfrm>
          <a:off x="6183630" y="365759"/>
          <a:ext cx="2686050" cy="20116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5E5F8-148E-3149-BA90-A4971DCBAB37}">
      <dsp:nvSpPr>
        <dsp:cNvPr id="0" name=""/>
        <dsp:cNvSpPr/>
      </dsp:nvSpPr>
      <dsp:spPr>
        <a:xfrm rot="10800000">
          <a:off x="6183630" y="2743200"/>
          <a:ext cx="2686050" cy="3352800"/>
        </a:xfrm>
        <a:prstGeom prst="round2SameRect">
          <a:avLst>
            <a:gd name="adj1" fmla="val 10500"/>
            <a:gd name="adj2" fmla="val 0"/>
          </a:avLst>
        </a:prstGeom>
        <a:solidFill>
          <a:srgbClr val="002060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Siempre negociamos</a:t>
          </a:r>
        </a:p>
      </dsp:txBody>
      <dsp:txXfrm rot="10800000">
        <a:off x="6266235" y="2743200"/>
        <a:ext cx="2520840" cy="327019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41CB82-120E-314B-BC78-3DBEB788BE1C}">
      <dsp:nvSpPr>
        <dsp:cNvPr id="0" name=""/>
        <dsp:cNvSpPr/>
      </dsp:nvSpPr>
      <dsp:spPr>
        <a:xfrm>
          <a:off x="1127843" y="1487013"/>
          <a:ext cx="10902485" cy="563433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B12B5-BCAE-B245-980B-7C4078835FE1}">
      <dsp:nvSpPr>
        <dsp:cNvPr id="0" name=""/>
        <dsp:cNvSpPr/>
      </dsp:nvSpPr>
      <dsp:spPr>
        <a:xfrm>
          <a:off x="1453664" y="2145956"/>
          <a:ext cx="5062763" cy="4820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Comprador</a:t>
          </a:r>
        </a:p>
      </dsp:txBody>
      <dsp:txXfrm>
        <a:off x="1453664" y="2145956"/>
        <a:ext cx="5062763" cy="4820107"/>
      </dsp:txXfrm>
    </dsp:sp>
    <dsp:sp modelId="{3A96DB20-EA1E-DF40-8DDA-F4173BA7A3E4}">
      <dsp:nvSpPr>
        <dsp:cNvPr id="0" name=""/>
        <dsp:cNvSpPr/>
      </dsp:nvSpPr>
      <dsp:spPr>
        <a:xfrm>
          <a:off x="6629212" y="2145956"/>
          <a:ext cx="5062763" cy="4820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Explorar la incidencia del Servicio en el conjunto de su proceso comercial o industrial</a:t>
          </a:r>
        </a:p>
      </dsp:txBody>
      <dsp:txXfrm>
        <a:off x="6629212" y="2145956"/>
        <a:ext cx="5062763" cy="4820107"/>
      </dsp:txXfrm>
    </dsp:sp>
    <dsp:sp modelId="{7100F0A3-8668-6344-99F0-DF4E87CD47B9}">
      <dsp:nvSpPr>
        <dsp:cNvPr id="0" name=""/>
        <dsp:cNvSpPr/>
      </dsp:nvSpPr>
      <dsp:spPr>
        <a:xfrm>
          <a:off x="0" y="359458"/>
          <a:ext cx="2130370" cy="2130370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0023D7-E8B1-0247-B36F-C7363BA2AE4E}">
      <dsp:nvSpPr>
        <dsp:cNvPr id="0" name=""/>
        <dsp:cNvSpPr/>
      </dsp:nvSpPr>
      <dsp:spPr>
        <a:xfrm>
          <a:off x="10526538" y="1125591"/>
          <a:ext cx="2005054" cy="687114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F1B34A0-374D-9840-8BE9-72AB87BDA374}">
      <dsp:nvSpPr>
        <dsp:cNvPr id="0" name=""/>
        <dsp:cNvSpPr/>
      </dsp:nvSpPr>
      <dsp:spPr>
        <a:xfrm>
          <a:off x="6579086" y="2156263"/>
          <a:ext cx="1253" cy="4603666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ADD69-E650-794B-9353-5F68E115A5B0}">
      <dsp:nvSpPr>
        <dsp:cNvPr id="0" name=""/>
        <dsp:cNvSpPr/>
      </dsp:nvSpPr>
      <dsp:spPr>
        <a:xfrm>
          <a:off x="1117924" y="1276816"/>
          <a:ext cx="10806600" cy="558478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D1649F-6233-5546-A9FB-DBD384A34540}">
      <dsp:nvSpPr>
        <dsp:cNvPr id="0" name=""/>
        <dsp:cNvSpPr/>
      </dsp:nvSpPr>
      <dsp:spPr>
        <a:xfrm>
          <a:off x="1440880" y="1929963"/>
          <a:ext cx="5018237" cy="477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Vendedor</a:t>
          </a:r>
        </a:p>
      </dsp:txBody>
      <dsp:txXfrm>
        <a:off x="1440880" y="1929963"/>
        <a:ext cx="5018237" cy="4777715"/>
      </dsp:txXfrm>
    </dsp:sp>
    <dsp:sp modelId="{DF4019B2-7011-984C-A158-7F57B32EA297}">
      <dsp:nvSpPr>
        <dsp:cNvPr id="0" name=""/>
        <dsp:cNvSpPr/>
      </dsp:nvSpPr>
      <dsp:spPr>
        <a:xfrm>
          <a:off x="6570910" y="1929963"/>
          <a:ext cx="5018237" cy="477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Involucrar a Operaciones u otras áreas que inciden en el servicio</a:t>
          </a:r>
        </a:p>
      </dsp:txBody>
      <dsp:txXfrm>
        <a:off x="6570910" y="1929963"/>
        <a:ext cx="5018237" cy="4777715"/>
      </dsp:txXfrm>
    </dsp:sp>
    <dsp:sp modelId="{7B02FC81-2884-CE4F-BA93-A126D097BA7E}">
      <dsp:nvSpPr>
        <dsp:cNvPr id="0" name=""/>
        <dsp:cNvSpPr/>
      </dsp:nvSpPr>
      <dsp:spPr>
        <a:xfrm>
          <a:off x="0" y="159178"/>
          <a:ext cx="2111634" cy="2111634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E118AF-27FC-744C-9EBA-AA337247B676}">
      <dsp:nvSpPr>
        <dsp:cNvPr id="0" name=""/>
        <dsp:cNvSpPr/>
      </dsp:nvSpPr>
      <dsp:spPr>
        <a:xfrm>
          <a:off x="10433959" y="918572"/>
          <a:ext cx="1987420" cy="681071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DE39EB-E6A8-1C47-AB8D-256851190DF6}">
      <dsp:nvSpPr>
        <dsp:cNvPr id="0" name=""/>
        <dsp:cNvSpPr/>
      </dsp:nvSpPr>
      <dsp:spPr>
        <a:xfrm>
          <a:off x="6521224" y="1940179"/>
          <a:ext cx="1242" cy="4563178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96D35-4E6B-40E9-B63C-EDC1AD259B05}">
      <dsp:nvSpPr>
        <dsp:cNvPr id="0" name=""/>
        <dsp:cNvSpPr/>
      </dsp:nvSpPr>
      <dsp:spPr>
        <a:xfrm>
          <a:off x="0" y="0"/>
          <a:ext cx="8856984" cy="3348372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Arial" pitchFamily="34" charset="0"/>
              <a:cs typeface="Arial" pitchFamily="34" charset="0"/>
            </a:rPr>
            <a:t>Contactos</a:t>
          </a:r>
        </a:p>
      </dsp:txBody>
      <dsp:txXfrm>
        <a:off x="0" y="0"/>
        <a:ext cx="6750750" cy="3348372"/>
      </dsp:txXfrm>
    </dsp:sp>
    <dsp:sp modelId="{775B8EBA-CA2C-42FB-A4D2-E8CCB85BF3E9}">
      <dsp:nvSpPr>
        <dsp:cNvPr id="0" name=""/>
        <dsp:cNvSpPr/>
      </dsp:nvSpPr>
      <dsp:spPr>
        <a:xfrm>
          <a:off x="6152708" y="756089"/>
          <a:ext cx="2439319" cy="205225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96D35-4E6B-40E9-B63C-EDC1AD259B05}">
      <dsp:nvSpPr>
        <dsp:cNvPr id="0" name=""/>
        <dsp:cNvSpPr/>
      </dsp:nvSpPr>
      <dsp:spPr>
        <a:xfrm>
          <a:off x="0" y="0"/>
          <a:ext cx="8856984" cy="3348372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rPr>
            <a:t>La información es la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rPr>
            <a:t>clave del poder</a:t>
          </a:r>
        </a:p>
      </dsp:txBody>
      <dsp:txXfrm>
        <a:off x="0" y="0"/>
        <a:ext cx="6750750" cy="3348372"/>
      </dsp:txXfrm>
    </dsp:sp>
    <dsp:sp modelId="{775B8EBA-CA2C-42FB-A4D2-E8CCB85BF3E9}">
      <dsp:nvSpPr>
        <dsp:cNvPr id="0" name=""/>
        <dsp:cNvSpPr/>
      </dsp:nvSpPr>
      <dsp:spPr>
        <a:xfrm>
          <a:off x="6152708" y="756089"/>
          <a:ext cx="2439319" cy="205225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96D35-4E6B-40E9-B63C-EDC1AD259B05}">
      <dsp:nvSpPr>
        <dsp:cNvPr id="0" name=""/>
        <dsp:cNvSpPr/>
      </dsp:nvSpPr>
      <dsp:spPr>
        <a:xfrm>
          <a:off x="0" y="0"/>
          <a:ext cx="8856984" cy="3348372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rPr>
            <a:t>La información es la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rPr>
            <a:t>clave del poder</a:t>
          </a:r>
        </a:p>
      </dsp:txBody>
      <dsp:txXfrm>
        <a:off x="0" y="0"/>
        <a:ext cx="6750750" cy="3348372"/>
      </dsp:txXfrm>
    </dsp:sp>
    <dsp:sp modelId="{775B8EBA-CA2C-42FB-A4D2-E8CCB85BF3E9}">
      <dsp:nvSpPr>
        <dsp:cNvPr id="0" name=""/>
        <dsp:cNvSpPr/>
      </dsp:nvSpPr>
      <dsp:spPr>
        <a:xfrm>
          <a:off x="6152708" y="756089"/>
          <a:ext cx="2439319" cy="205225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96D35-4E6B-40E9-B63C-EDC1AD259B05}">
      <dsp:nvSpPr>
        <dsp:cNvPr id="0" name=""/>
        <dsp:cNvSpPr/>
      </dsp:nvSpPr>
      <dsp:spPr>
        <a:xfrm>
          <a:off x="648062" y="0"/>
          <a:ext cx="11921154" cy="3496677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200" kern="1200" dirty="0">
            <a:solidFill>
              <a:prstClr val="white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648062" y="0"/>
        <a:ext cx="9215320" cy="3496677"/>
      </dsp:txXfrm>
    </dsp:sp>
    <dsp:sp modelId="{775B8EBA-CA2C-42FB-A4D2-E8CCB85BF3E9}">
      <dsp:nvSpPr>
        <dsp:cNvPr id="0" name=""/>
        <dsp:cNvSpPr/>
      </dsp:nvSpPr>
      <dsp:spPr>
        <a:xfrm>
          <a:off x="7783691" y="309302"/>
          <a:ext cx="3846151" cy="303203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0BA29F6-51B6-4984-ACCF-F102F94A2046}">
      <dsp:nvSpPr>
        <dsp:cNvPr id="0" name=""/>
        <dsp:cNvSpPr/>
      </dsp:nvSpPr>
      <dsp:spPr>
        <a:xfrm>
          <a:off x="540048" y="3848138"/>
          <a:ext cx="12245320" cy="34966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500" kern="1200" dirty="0"/>
        </a:p>
      </dsp:txBody>
      <dsp:txXfrm>
        <a:off x="540048" y="3848138"/>
        <a:ext cx="9465907" cy="3496677"/>
      </dsp:txXfrm>
    </dsp:sp>
    <dsp:sp modelId="{4F05273F-43DF-470E-9975-9FA1C085EA22}">
      <dsp:nvSpPr>
        <dsp:cNvPr id="0" name=""/>
        <dsp:cNvSpPr/>
      </dsp:nvSpPr>
      <dsp:spPr>
        <a:xfrm>
          <a:off x="763820" y="4159214"/>
          <a:ext cx="3859683" cy="29152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D107B8-391F-4C75-B241-E2006F610796}">
      <dsp:nvSpPr>
        <dsp:cNvPr id="0" name=""/>
        <dsp:cNvSpPr/>
      </dsp:nvSpPr>
      <dsp:spPr>
        <a:xfrm>
          <a:off x="1188275" y="91802"/>
          <a:ext cx="11665139" cy="3256561"/>
        </a:xfrm>
        <a:prstGeom prst="roundRect">
          <a:avLst>
            <a:gd name="adj" fmla="val 10000"/>
          </a:avLst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02060"/>
          </a:solidFill>
          <a:prstDash val="solid"/>
        </a:ln>
        <a:effectLst/>
      </dsp:spPr>
      <dsp:style>
        <a:lnRef idx="1">
          <a:schemeClr val="accent3">
            <a:hueOff val="0"/>
            <a:satOff val="0"/>
            <a:lumOff val="0"/>
            <a:alphaOff val="0"/>
          </a:schemeClr>
        </a:lnRef>
        <a:fillRef idx="1">
          <a:schemeClr val="lt1">
            <a:alpha val="40000"/>
            <a:hueOff val="0"/>
            <a:satOff val="0"/>
            <a:lumOff val="0"/>
            <a:alphaOff val="0"/>
          </a:schemeClr>
        </a:fillRef>
        <a:effectRef idx="0">
          <a:schemeClr val="lt1">
            <a:alpha val="40000"/>
            <a:hueOff val="0"/>
            <a:satOff val="0"/>
            <a:lumOff val="0"/>
            <a:alphaOff val="0"/>
          </a:schemeClr>
        </a:effectRef>
        <a:fontRef idx="minor">
          <a:schemeClr val="dk1">
            <a:hueOff val="0"/>
            <a:satOff val="0"/>
            <a:lumOff val="0"/>
            <a:alphaOff val="0"/>
          </a:schemeClr>
        </a:fontRef>
      </dsp:style>
    </dsp:sp>
    <dsp:sp modelId="{FAF6C936-2314-4D8E-ADF2-47E93C9432C5}">
      <dsp:nvSpPr>
        <dsp:cNvPr id="0" name=""/>
        <dsp:cNvSpPr/>
      </dsp:nvSpPr>
      <dsp:spPr>
        <a:xfrm>
          <a:off x="1538768" y="201017"/>
          <a:ext cx="4515715" cy="28545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2A9558-D4C5-4822-8ABB-FB1CE8529B7A}">
      <dsp:nvSpPr>
        <dsp:cNvPr id="0" name=""/>
        <dsp:cNvSpPr/>
      </dsp:nvSpPr>
      <dsp:spPr>
        <a:xfrm rot="10800000">
          <a:off x="1501473" y="3256561"/>
          <a:ext cx="5106997" cy="3980242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200" kern="1200" dirty="0">
            <a:latin typeface="Arial" pitchFamily="34" charset="0"/>
            <a:cs typeface="Arial" pitchFamily="34" charset="0"/>
          </a:endParaRPr>
        </a:p>
      </dsp:txBody>
      <dsp:txXfrm rot="10800000">
        <a:off x="1623879" y="3256561"/>
        <a:ext cx="4862185" cy="3857836"/>
      </dsp:txXfrm>
    </dsp:sp>
    <dsp:sp modelId="{C2EE26CB-4984-4C02-83BC-49B88353D480}">
      <dsp:nvSpPr>
        <dsp:cNvPr id="0" name=""/>
        <dsp:cNvSpPr/>
      </dsp:nvSpPr>
      <dsp:spPr>
        <a:xfrm>
          <a:off x="7809024" y="241222"/>
          <a:ext cx="4778678" cy="277411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26402C-28E7-4D4E-954D-3CB0FE0A4F2E}">
      <dsp:nvSpPr>
        <dsp:cNvPr id="0" name=""/>
        <dsp:cNvSpPr/>
      </dsp:nvSpPr>
      <dsp:spPr>
        <a:xfrm rot="10800000">
          <a:off x="7863541" y="3256561"/>
          <a:ext cx="4669644" cy="3980242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02060"/>
          </a:solidFill>
          <a:prstDash val="solid"/>
        </a:ln>
        <a:effectLst/>
      </dsp:spPr>
      <dsp:style>
        <a:lnRef idx="1">
          <a:schemeClr val="accent3">
            <a:hueOff val="0"/>
            <a:satOff val="0"/>
            <a:lumOff val="0"/>
            <a:alphaOff val="0"/>
          </a:schemeClr>
        </a:lnRef>
        <a:fillRef idx="1">
          <a:schemeClr val="lt1">
            <a:alpha val="40000"/>
            <a:hueOff val="0"/>
            <a:satOff val="0"/>
            <a:lumOff val="0"/>
            <a:alphaOff val="0"/>
          </a:schemeClr>
        </a:fillRef>
        <a:effectRef idx="0">
          <a:schemeClr val="lt1">
            <a:alpha val="40000"/>
            <a:hueOff val="0"/>
            <a:satOff val="0"/>
            <a:lumOff val="0"/>
            <a:alphaOff val="0"/>
          </a:schemeClr>
        </a:effectRef>
        <a:fontRef idx="minor">
          <a:schemeClr val="dk1">
            <a:hueOff val="0"/>
            <a:satOff val="0"/>
            <a:lumOff val="0"/>
            <a:alphaOff val="0"/>
          </a:schemeClr>
        </a:fontRef>
      </dsp:style>
      <dsp:txBody>
        <a:bodyPr spcFirstLastPara="0" vert="horz" wrap="square" lIns="2282532" tIns="365760" rIns="365760" bIns="365760" numCol="1" spcCol="1270" anchor="ctr" anchorCtr="0">
          <a:noAutofit/>
        </a:bodyPr>
        <a:lstStyle/>
        <a:p>
          <a:pPr marL="0" lvl="0" indent="0" algn="l" defTabSz="426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700" kern="1200" dirty="0">
            <a:solidFill>
              <a:srgbClr val="002060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10800000">
        <a:off x="7985947" y="3256561"/>
        <a:ext cx="4424832" cy="38578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7A587-8FE1-9548-8AAD-CC2A2652637C}">
      <dsp:nvSpPr>
        <dsp:cNvPr id="0" name=""/>
        <dsp:cNvSpPr/>
      </dsp:nvSpPr>
      <dsp:spPr>
        <a:xfrm>
          <a:off x="1098482" y="2105213"/>
          <a:ext cx="10618659" cy="548765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32529C8-2D65-774A-BD79-8E30A4B91473}">
      <dsp:nvSpPr>
        <dsp:cNvPr id="0" name=""/>
        <dsp:cNvSpPr/>
      </dsp:nvSpPr>
      <dsp:spPr>
        <a:xfrm>
          <a:off x="1415821" y="2747001"/>
          <a:ext cx="4930963" cy="469462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cs typeface="Arial" pitchFamily="34" charset="0"/>
            </a:rPr>
            <a:t>Comprador</a:t>
          </a:r>
        </a:p>
      </dsp:txBody>
      <dsp:txXfrm>
        <a:off x="1415821" y="2747001"/>
        <a:ext cx="4930963" cy="4694625"/>
      </dsp:txXfrm>
    </dsp:sp>
    <dsp:sp modelId="{311889CB-E664-AE45-8C59-97DBA6277A15}">
      <dsp:nvSpPr>
        <dsp:cNvPr id="0" name=""/>
        <dsp:cNvSpPr/>
      </dsp:nvSpPr>
      <dsp:spPr>
        <a:xfrm>
          <a:off x="6456633" y="2747001"/>
          <a:ext cx="4930963" cy="469462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85725" rIns="85725" bIns="85725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b="1" kern="1200" dirty="0">
              <a:solidFill>
                <a:srgbClr val="064EEC"/>
              </a:solidFill>
              <a:latin typeface="Arial" pitchFamily="34" charset="0"/>
              <a:ea typeface="+mn-ea"/>
              <a:cs typeface="Arial" pitchFamily="34" charset="0"/>
            </a:rPr>
            <a:t>Entender las necesidades propias</a:t>
          </a:r>
        </a:p>
      </dsp:txBody>
      <dsp:txXfrm>
        <a:off x="6456633" y="2747001"/>
        <a:ext cx="4930963" cy="4694625"/>
      </dsp:txXfrm>
    </dsp:sp>
    <dsp:sp modelId="{F9B91594-98B7-0A4B-A54B-4A37601259D7}">
      <dsp:nvSpPr>
        <dsp:cNvPr id="0" name=""/>
        <dsp:cNvSpPr/>
      </dsp:nvSpPr>
      <dsp:spPr>
        <a:xfrm>
          <a:off x="92499" y="952504"/>
          <a:ext cx="2074910" cy="2074910"/>
        </a:xfrm>
        <a:prstGeom prst="plus">
          <a:avLst>
            <a:gd name="adj" fmla="val 32810"/>
          </a:avLst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BEF1FD-F6CD-8546-AC33-F202DCD4FF6E}">
      <dsp:nvSpPr>
        <dsp:cNvPr id="0" name=""/>
        <dsp:cNvSpPr/>
      </dsp:nvSpPr>
      <dsp:spPr>
        <a:xfrm>
          <a:off x="10252499" y="1753199"/>
          <a:ext cx="1952856" cy="669226"/>
        </a:xfrm>
        <a:prstGeom prst="rect">
          <a:avLst/>
        </a:prstGeom>
        <a:solidFill>
          <a:srgbClr val="002060"/>
        </a:solidFill>
        <a:ln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C2B33D-6EF8-EA43-AF82-C9C5857247A7}">
      <dsp:nvSpPr>
        <dsp:cNvPr id="0" name=""/>
        <dsp:cNvSpPr/>
      </dsp:nvSpPr>
      <dsp:spPr>
        <a:xfrm>
          <a:off x="6407811" y="2757039"/>
          <a:ext cx="1220" cy="4483818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DE36B-BA2A-FD4E-8107-E7A59541DC8A}">
      <dsp:nvSpPr>
        <dsp:cNvPr id="0" name=""/>
        <dsp:cNvSpPr/>
      </dsp:nvSpPr>
      <dsp:spPr>
        <a:xfrm rot="5400000">
          <a:off x="762004" y="2748610"/>
          <a:ext cx="2281644" cy="3796604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7C4321-9167-E44D-95C4-87C91096AD49}">
      <dsp:nvSpPr>
        <dsp:cNvPr id="0" name=""/>
        <dsp:cNvSpPr/>
      </dsp:nvSpPr>
      <dsp:spPr>
        <a:xfrm>
          <a:off x="381141" y="3882976"/>
          <a:ext cx="3427595" cy="30044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>
              <a:latin typeface="Arial" pitchFamily="34" charset="0"/>
              <a:cs typeface="Arial" pitchFamily="34" charset="0"/>
            </a:rPr>
            <a:t>Tiempos de Entrega</a:t>
          </a:r>
          <a:endParaRPr lang="es-MX" sz="3200" kern="1200" dirty="0">
            <a:latin typeface="Arial" pitchFamily="34" charset="0"/>
            <a:cs typeface="Arial" pitchFamily="34" charset="0"/>
          </a:endParaRPr>
        </a:p>
      </dsp:txBody>
      <dsp:txXfrm>
        <a:off x="381141" y="3882976"/>
        <a:ext cx="3427595" cy="3004488"/>
      </dsp:txXfrm>
    </dsp:sp>
    <dsp:sp modelId="{B8505850-13E5-814C-95E9-2BDA531DAC77}">
      <dsp:nvSpPr>
        <dsp:cNvPr id="0" name=""/>
        <dsp:cNvSpPr/>
      </dsp:nvSpPr>
      <dsp:spPr>
        <a:xfrm>
          <a:off x="3162021" y="2469099"/>
          <a:ext cx="646716" cy="646716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759D2-BC41-E64C-BBFD-92584278CC45}">
      <dsp:nvSpPr>
        <dsp:cNvPr id="0" name=""/>
        <dsp:cNvSpPr/>
      </dsp:nvSpPr>
      <dsp:spPr>
        <a:xfrm rot="5400000">
          <a:off x="4958051" y="1710294"/>
          <a:ext cx="2281644" cy="3796604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BDB1B-A231-F840-8A61-3095FE59093E}">
      <dsp:nvSpPr>
        <dsp:cNvPr id="0" name=""/>
        <dsp:cNvSpPr/>
      </dsp:nvSpPr>
      <dsp:spPr>
        <a:xfrm>
          <a:off x="4577188" y="2844660"/>
          <a:ext cx="3427595" cy="30044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>
              <a:latin typeface="Arial" pitchFamily="34" charset="0"/>
              <a:cs typeface="Arial" pitchFamily="34" charset="0"/>
            </a:rPr>
            <a:t>Volumen</a:t>
          </a:r>
          <a:endParaRPr lang="es-MX" sz="5300" kern="1200" dirty="0">
            <a:latin typeface="Arial" pitchFamily="34" charset="0"/>
            <a:cs typeface="Arial" pitchFamily="34" charset="0"/>
          </a:endParaRPr>
        </a:p>
      </dsp:txBody>
      <dsp:txXfrm>
        <a:off x="4577188" y="2844660"/>
        <a:ext cx="3427595" cy="3004488"/>
      </dsp:txXfrm>
    </dsp:sp>
    <dsp:sp modelId="{257A678B-86CF-2240-8851-554A3FCC4507}">
      <dsp:nvSpPr>
        <dsp:cNvPr id="0" name=""/>
        <dsp:cNvSpPr/>
      </dsp:nvSpPr>
      <dsp:spPr>
        <a:xfrm>
          <a:off x="7358068" y="1430783"/>
          <a:ext cx="646716" cy="646716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AE05CE-8439-134A-BB24-49EC3FE31D35}">
      <dsp:nvSpPr>
        <dsp:cNvPr id="0" name=""/>
        <dsp:cNvSpPr/>
      </dsp:nvSpPr>
      <dsp:spPr>
        <a:xfrm rot="5400000">
          <a:off x="9154098" y="671978"/>
          <a:ext cx="2281644" cy="3796604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FB0B8-958F-A748-8478-DFB09EC2D490}">
      <dsp:nvSpPr>
        <dsp:cNvPr id="0" name=""/>
        <dsp:cNvSpPr/>
      </dsp:nvSpPr>
      <dsp:spPr>
        <a:xfrm>
          <a:off x="8773235" y="1806344"/>
          <a:ext cx="3427595" cy="30044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Urgencias</a:t>
          </a:r>
        </a:p>
      </dsp:txBody>
      <dsp:txXfrm>
        <a:off x="8773235" y="1806344"/>
        <a:ext cx="3427595" cy="30044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597DA-6568-426E-8D3F-D30FB1CE91C5}" type="datetimeFigureOut">
              <a:rPr lang="es-MX" smtClean="0"/>
              <a:t>24/05/22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143A3B-5017-491F-AFDB-AB2FEF0A183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5340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3A3B-5017-491F-AFDB-AB2FEF0A1833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3921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0873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31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6993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32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6168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33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0417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34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87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35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0417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AB96CA-4288-44A9-AB73-19505F16179F}" type="slidenum">
              <a:rPr lang="es-MX" smtClean="0"/>
              <a:t>39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4756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501A04-C995-4DD5-8A05-EC54365A61F6}" type="slidenum">
              <a:rPr lang="es-MX" smtClean="0"/>
              <a:pPr>
                <a:defRPr/>
              </a:pPr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4799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6419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4075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A985F5-ECB9-4DF6-A957-A6DB709A0FF4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6518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21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940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9401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9009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6C37-B287-4FD3-88A9-BF8835FBD3D6}" type="slidenum">
              <a:rPr lang="es-MX" smtClean="0"/>
              <a:t>24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6271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07FE00D-555A-4A4B-98C6-3C9D39BC0D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84" b="5728"/>
          <a:stretch/>
        </p:blipFill>
        <p:spPr>
          <a:xfrm>
            <a:off x="0" y="-11206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951123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 b="1"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484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72692" y="2682681"/>
            <a:ext cx="12541844" cy="3147339"/>
          </a:xfrm>
        </p:spPr>
        <p:txBody>
          <a:bodyPr anchor="b">
            <a:noAutofit/>
          </a:bodyPr>
          <a:lstStyle>
            <a:lvl1pPr algn="ctr">
              <a:defRPr sz="90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19861" y="5934421"/>
            <a:ext cx="10247510" cy="1629356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9288" y="9680079"/>
            <a:ext cx="2411916" cy="60692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76083" y="9680079"/>
            <a:ext cx="10535066" cy="606921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746025" y="9680079"/>
            <a:ext cx="2394438" cy="60692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  <p:grpSp>
        <p:nvGrpSpPr>
          <p:cNvPr id="8" name="Group 7"/>
          <p:cNvGrpSpPr/>
          <p:nvPr/>
        </p:nvGrpSpPr>
        <p:grpSpPr>
          <a:xfrm>
            <a:off x="1129287" y="1116704"/>
            <a:ext cx="16011178" cy="8024507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072874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7647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538" y="1952042"/>
            <a:ext cx="14419456" cy="4279106"/>
          </a:xfrm>
        </p:spPr>
        <p:txBody>
          <a:bodyPr anchor="b">
            <a:normAutofit/>
          </a:bodyPr>
          <a:lstStyle>
            <a:lvl1pPr algn="r">
              <a:defRPr sz="90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538" y="6324492"/>
            <a:ext cx="14419456" cy="1714986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chemeClr val="tx2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08363" y="9680079"/>
            <a:ext cx="2433614" cy="60692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76469" y="9680079"/>
            <a:ext cx="10535066" cy="606921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746025" y="9680079"/>
            <a:ext cx="2394438" cy="60692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7" name="Freeform 6"/>
          <p:cNvSpPr/>
          <p:nvPr/>
        </p:nvSpPr>
        <p:spPr bwMode="auto">
          <a:xfrm>
            <a:off x="12227944" y="2528478"/>
            <a:ext cx="4912520" cy="6612732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12227944" y="2528478"/>
            <a:ext cx="4912520" cy="6612732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10860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3429001"/>
            <a:ext cx="6671680" cy="537210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88104" y="3429001"/>
            <a:ext cx="6671680" cy="537210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4965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028700"/>
            <a:ext cx="14401800" cy="22288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3510345"/>
            <a:ext cx="6671680" cy="1235868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600" b="0" baseline="0">
                <a:solidFill>
                  <a:schemeClr val="tx2"/>
                </a:solidFill>
              </a:defRPr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57401" y="4957813"/>
            <a:ext cx="6671678" cy="384329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787520" y="3524631"/>
            <a:ext cx="6671680" cy="1235868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600" b="0" baseline="0">
                <a:solidFill>
                  <a:schemeClr val="tx2"/>
                </a:solidFill>
              </a:defRPr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787520" y="4957813"/>
            <a:ext cx="6671680" cy="384329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03692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63725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339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089A5092-FB14-4625-B909-DACA064AB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048" b="5048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564"/>
            <a:ext cx="7955280" cy="102864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850" y="1028700"/>
            <a:ext cx="5783580" cy="3236826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66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4030" y="1028702"/>
            <a:ext cx="7818120" cy="7762875"/>
          </a:xfrm>
        </p:spPr>
        <p:txBody>
          <a:bodyPr/>
          <a:lstStyle>
            <a:lvl1pPr>
              <a:defRPr sz="2250"/>
            </a:lvl1pPr>
            <a:lvl2pPr>
              <a:defRPr sz="2250"/>
            </a:lvl2pPr>
            <a:lvl3pPr>
              <a:defRPr sz="2025"/>
            </a:lvl3pPr>
            <a:lvl4pPr>
              <a:defRPr sz="2025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5850" y="4284516"/>
            <a:ext cx="5783580" cy="4516584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2250"/>
              </a:spcAft>
              <a:buNone/>
              <a:defRPr sz="24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85851" y="9680079"/>
            <a:ext cx="1806858" cy="60692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08918" y="9680079"/>
            <a:ext cx="3560512" cy="60692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824711" y="9680079"/>
            <a:ext cx="2394438" cy="60692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7955280" y="564"/>
            <a:ext cx="3429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7955280" y="564"/>
            <a:ext cx="3429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2134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564"/>
            <a:ext cx="7955280" cy="102864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850" y="1028700"/>
            <a:ext cx="5783580" cy="3236826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66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298180" y="2"/>
            <a:ext cx="9989820" cy="10286999"/>
          </a:xfrm>
        </p:spPr>
        <p:txBody>
          <a:bodyPr anchor="t">
            <a:normAutofit/>
          </a:bodyPr>
          <a:lstStyle>
            <a:lvl1pPr marL="0" indent="0">
              <a:buNone/>
              <a:defRPr sz="2250"/>
            </a:lvl1pPr>
            <a:lvl2pPr marL="514350" indent="0">
              <a:buNone/>
              <a:defRPr sz="2250"/>
            </a:lvl2pPr>
            <a:lvl3pPr marL="1028700" indent="0">
              <a:buNone/>
              <a:defRPr sz="225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5850" y="4283952"/>
            <a:ext cx="5783580" cy="4517148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2250"/>
              </a:spcAft>
              <a:buNone/>
              <a:defRPr sz="24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85851" y="9680079"/>
            <a:ext cx="1806858" cy="60692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08918" y="9680079"/>
            <a:ext cx="3560512" cy="60692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824711" y="9680079"/>
            <a:ext cx="2394438" cy="60692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7955280" y="564"/>
            <a:ext cx="3429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7955280" y="564"/>
            <a:ext cx="3429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52888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57400" y="3443290"/>
            <a:ext cx="14401800" cy="5357813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7617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761594" y="936234"/>
            <a:ext cx="2981900" cy="786486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57401" y="936234"/>
            <a:ext cx="11449050" cy="7864866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44438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951123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 b="1"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5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57400" y="1028700"/>
            <a:ext cx="14401800" cy="22288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3429000"/>
            <a:ext cx="14401800" cy="5372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5975" y="9680079"/>
            <a:ext cx="1806858" cy="6069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 baseline="0">
                <a:solidFill>
                  <a:schemeClr val="tx2"/>
                </a:solidFill>
              </a:defRPr>
            </a:lvl1pPr>
          </a:lstStyle>
          <a:p>
            <a:fld id="{F3D26947-E14F-4C8D-9D91-D5F82FE8F231}" type="datetimeFigureOut">
              <a:rPr lang="es-MX" smtClean="0"/>
              <a:pPr/>
              <a:t>24/05/22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40347" y="9680079"/>
            <a:ext cx="9421246" cy="6069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 baseline="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209105" y="9680079"/>
            <a:ext cx="2394438" cy="6069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aseline="0">
                <a:solidFill>
                  <a:schemeClr val="tx2"/>
                </a:solidFill>
              </a:defRPr>
            </a:lvl1pPr>
          </a:lstStyle>
          <a:p>
            <a:fld id="{BE8AB3A6-D249-44AD-8A55-02DB67D5EAF3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717142" y="564"/>
            <a:ext cx="3429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717142" y="564"/>
            <a:ext cx="3429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2521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028700" rtl="0" eaLnBrk="1" latinLnBrk="0" hangingPunct="1">
        <a:lnSpc>
          <a:spcPct val="89000"/>
        </a:lnSpc>
        <a:spcBef>
          <a:spcPct val="0"/>
        </a:spcBef>
        <a:buNone/>
        <a:defRPr sz="66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576072" indent="-576072" algn="l" defTabSz="1028700" rtl="0" eaLnBrk="1" latinLnBrk="0" hangingPunct="1">
        <a:lnSpc>
          <a:spcPct val="94000"/>
        </a:lnSpc>
        <a:spcBef>
          <a:spcPts val="1500"/>
        </a:spcBef>
        <a:spcAft>
          <a:spcPts val="300"/>
        </a:spcAft>
        <a:buFont typeface="Franklin Gothic Book" panose="020B0503020102020204" pitchFamily="34" charset="0"/>
        <a:buChar char="■"/>
        <a:defRPr sz="3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371600" indent="-576072" algn="l" defTabSz="1028700" rtl="0" eaLnBrk="1" latinLnBrk="0" hangingPunct="1">
        <a:lnSpc>
          <a:spcPct val="94000"/>
        </a:lnSpc>
        <a:spcBef>
          <a:spcPts val="750"/>
        </a:spcBef>
        <a:spcAft>
          <a:spcPts val="300"/>
        </a:spcAft>
        <a:buFont typeface="Franklin Gothic Book" panose="020B0503020102020204" pitchFamily="34" charset="0"/>
        <a:buChar char="–"/>
        <a:defRPr sz="3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2057400" indent="-576072" algn="l" defTabSz="1028700" rtl="0" eaLnBrk="1" latinLnBrk="0" hangingPunct="1">
        <a:lnSpc>
          <a:spcPct val="94000"/>
        </a:lnSpc>
        <a:spcBef>
          <a:spcPts val="750"/>
        </a:spcBef>
        <a:spcAft>
          <a:spcPts val="300"/>
        </a:spcAft>
        <a:buFont typeface="Franklin Gothic Book" panose="020B0503020102020204" pitchFamily="34" charset="0"/>
        <a:buChar char="■"/>
        <a:defRPr sz="27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2743200" indent="-576072" algn="l" defTabSz="1028700" rtl="0" eaLnBrk="1" latinLnBrk="0" hangingPunct="1">
        <a:lnSpc>
          <a:spcPct val="94000"/>
        </a:lnSpc>
        <a:spcBef>
          <a:spcPts val="750"/>
        </a:spcBef>
        <a:spcAft>
          <a:spcPts val="300"/>
        </a:spcAft>
        <a:buFont typeface="Franklin Gothic Book" panose="020B0503020102020204" pitchFamily="34" charset="0"/>
        <a:buChar char="–"/>
        <a:defRPr sz="27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429000" indent="-576072" algn="l" defTabSz="1028700" rtl="0" eaLnBrk="1" latinLnBrk="0" hangingPunct="1">
        <a:lnSpc>
          <a:spcPct val="94000"/>
        </a:lnSpc>
        <a:spcBef>
          <a:spcPts val="750"/>
        </a:spcBef>
        <a:spcAft>
          <a:spcPts val="300"/>
        </a:spcAft>
        <a:buFont typeface="Franklin Gothic Book" panose="020B0503020102020204" pitchFamily="34" charset="0"/>
        <a:buChar char="■"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4114800" indent="-576072" algn="l" defTabSz="1028700" rtl="0" eaLnBrk="1" latinLnBrk="0" hangingPunct="1">
        <a:lnSpc>
          <a:spcPct val="94000"/>
        </a:lnSpc>
        <a:spcBef>
          <a:spcPts val="750"/>
        </a:spcBef>
        <a:spcAft>
          <a:spcPts val="300"/>
        </a:spcAft>
        <a:buFont typeface="Franklin Gothic Book" panose="020B0503020102020204" pitchFamily="34" charset="0"/>
        <a:buChar char="–"/>
        <a:defRPr sz="24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4800600" indent="-576072" algn="l" defTabSz="1028700" rtl="0" eaLnBrk="1" latinLnBrk="0" hangingPunct="1">
        <a:lnSpc>
          <a:spcPct val="94000"/>
        </a:lnSpc>
        <a:spcBef>
          <a:spcPts val="750"/>
        </a:spcBef>
        <a:spcAft>
          <a:spcPts val="300"/>
        </a:spcAft>
        <a:buFont typeface="Franklin Gothic Book" panose="020B0503020102020204" pitchFamily="34" charset="0"/>
        <a:buChar char="■"/>
        <a:defRPr sz="21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5486400" indent="-576072" algn="l" defTabSz="1028700" rtl="0" eaLnBrk="1" latinLnBrk="0" hangingPunct="1">
        <a:lnSpc>
          <a:spcPct val="94000"/>
        </a:lnSpc>
        <a:spcBef>
          <a:spcPts val="750"/>
        </a:spcBef>
        <a:spcAft>
          <a:spcPts val="300"/>
        </a:spcAft>
        <a:buFont typeface="Franklin Gothic Book" panose="020B0503020102020204" pitchFamily="34" charset="0"/>
        <a:buChar char="–"/>
        <a:defRPr sz="21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6172200" indent="-576072" algn="l" defTabSz="1028700" rtl="0" eaLnBrk="1" latinLnBrk="0" hangingPunct="1">
        <a:lnSpc>
          <a:spcPct val="94000"/>
        </a:lnSpc>
        <a:spcBef>
          <a:spcPts val="750"/>
        </a:spcBef>
        <a:spcAft>
          <a:spcPts val="300"/>
        </a:spcAft>
        <a:buFont typeface="Franklin Gothic Book" panose="020B0503020102020204" pitchFamily="34" charset="0"/>
        <a:buChar char="■"/>
        <a:defRPr sz="21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1368">
          <p15:clr>
            <a:srgbClr val="F26B43"/>
          </p15:clr>
        </p15:guide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tiff"/><Relationship Id="rId3" Type="http://schemas.openxmlformats.org/officeDocument/2006/relationships/diagramLayout" Target="../diagrams/layout3.xml"/><Relationship Id="rId7" Type="http://schemas.openxmlformats.org/officeDocument/2006/relationships/image" Target="../media/image23.tif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Greg%20Has%20to%20Wait%20-%20Meet%20the%20Parents%20(9_10)%20Movie%20CLIP%20(2000)%20HD.mp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Pelicula%20El%20informador%20ejemplo%20de%20venta%20a%20un%20medico.mp4" TargetMode="Externa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 t="81" b="8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596148" y="7429500"/>
            <a:ext cx="11835546" cy="172819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227584" tIns="227584" rIns="227584" bIns="227584" numCol="1" spcCol="1270" anchor="t" anchorCtr="0">
            <a:noAutofit/>
          </a:bodyPr>
          <a:lstStyle/>
          <a:p>
            <a:endParaRPr lang="es-MX" b="1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789396" y="7601098"/>
            <a:ext cx="1144905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 eaLnBrk="1" hangingPunct="1">
              <a:buSzPct val="115000"/>
            </a:pPr>
            <a:r>
              <a:rPr lang="es-MX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Obtenemos lo que negociamos y NO lo que merecemos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4569A4B-8E4E-D840-B1D5-DF322389BC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7562118"/>
              </p:ext>
            </p:extLst>
          </p:nvPr>
        </p:nvGraphicFramePr>
        <p:xfrm>
          <a:off x="5105400" y="749696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416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335689" y="1039045"/>
            <a:ext cx="6548696" cy="840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Clr>
                <a:schemeClr val="accent2"/>
              </a:buClr>
              <a:buSzPct val="115000"/>
              <a:buFont typeface="Symbol" pitchFamily="18" charset="2"/>
              <a:buNone/>
            </a:pPr>
            <a:r>
              <a:rPr lang="es-MX" sz="5400" b="1" dirty="0">
                <a:solidFill>
                  <a:schemeClr val="bg1"/>
                </a:solidFill>
                <a:latin typeface="Arial Unicode MS" pitchFamily="34" charset="-128"/>
              </a:rPr>
              <a:t>Compra / Venta</a:t>
            </a:r>
          </a:p>
          <a:p>
            <a:pPr algn="ctr" eaLnBrk="1" hangingPunct="1">
              <a:buClr>
                <a:schemeClr val="accent2"/>
              </a:buClr>
              <a:buSzPct val="115000"/>
              <a:buFont typeface="Symbol" pitchFamily="18" charset="2"/>
              <a:buNone/>
            </a:pPr>
            <a:r>
              <a:rPr lang="es-MX" sz="5400" b="1" dirty="0">
                <a:solidFill>
                  <a:schemeClr val="bg1"/>
                </a:solidFill>
                <a:latin typeface="Arial Unicode MS" pitchFamily="34" charset="-128"/>
              </a:rPr>
              <a:t>vs</a:t>
            </a:r>
          </a:p>
          <a:p>
            <a:pPr algn="ctr" eaLnBrk="1" hangingPunct="1">
              <a:buClr>
                <a:schemeClr val="accent2"/>
              </a:buClr>
              <a:buSzPct val="115000"/>
              <a:buFont typeface="Symbol" pitchFamily="18" charset="2"/>
              <a:buNone/>
            </a:pPr>
            <a:r>
              <a:rPr lang="es-MX" sz="5400" b="1" dirty="0">
                <a:solidFill>
                  <a:schemeClr val="bg1"/>
                </a:solidFill>
                <a:latin typeface="Arial Unicode MS" pitchFamily="34" charset="-128"/>
              </a:rPr>
              <a:t>Negociación</a:t>
            </a:r>
          </a:p>
          <a:p>
            <a:pPr algn="ctr" eaLnBrk="1" hangingPunct="1">
              <a:buClr>
                <a:schemeClr val="accent2"/>
              </a:buClr>
              <a:buSzPct val="115000"/>
              <a:buFont typeface="Symbol" pitchFamily="18" charset="2"/>
              <a:buNone/>
            </a:pPr>
            <a:endParaRPr lang="es-MX" sz="5400" b="1" dirty="0">
              <a:solidFill>
                <a:schemeClr val="bg1"/>
              </a:solidFill>
              <a:latin typeface="Arial Unicode MS" pitchFamily="34" charset="-128"/>
            </a:endParaRPr>
          </a:p>
          <a:p>
            <a:pPr algn="ctr" eaLnBrk="1" hangingPunct="1">
              <a:buClr>
                <a:schemeClr val="accent2"/>
              </a:buClr>
              <a:buSzPct val="115000"/>
              <a:buFont typeface="Symbol" pitchFamily="18" charset="2"/>
              <a:buNone/>
            </a:pPr>
            <a:endParaRPr lang="es-MX" sz="5400" b="1" dirty="0">
              <a:solidFill>
                <a:schemeClr val="bg1"/>
              </a:solidFill>
              <a:latin typeface="Arial Unicode MS" pitchFamily="34" charset="-128"/>
            </a:endParaRPr>
          </a:p>
          <a:p>
            <a:pPr algn="ctr" eaLnBrk="1" hangingPunct="1">
              <a:buClr>
                <a:schemeClr val="accent2"/>
              </a:buClr>
              <a:buSzPct val="115000"/>
              <a:buFont typeface="Symbol" pitchFamily="18" charset="2"/>
              <a:buNone/>
            </a:pPr>
            <a:endParaRPr lang="es-MX" sz="5400" b="1" dirty="0">
              <a:solidFill>
                <a:schemeClr val="bg1"/>
              </a:solidFill>
              <a:latin typeface="Arial Unicode MS" pitchFamily="34" charset="-128"/>
            </a:endParaRPr>
          </a:p>
          <a:p>
            <a:pPr algn="ctr" eaLnBrk="1" hangingPunct="1">
              <a:buClr>
                <a:schemeClr val="accent2"/>
              </a:buClr>
              <a:buSzPct val="115000"/>
              <a:buFont typeface="Symbol" pitchFamily="18" charset="2"/>
              <a:buNone/>
            </a:pPr>
            <a:endParaRPr lang="es-MX" sz="5400" b="1" dirty="0">
              <a:solidFill>
                <a:schemeClr val="bg1"/>
              </a:solidFill>
              <a:latin typeface="Arial Unicode MS" pitchFamily="34" charset="-128"/>
            </a:endParaRPr>
          </a:p>
          <a:p>
            <a:pPr algn="ctr" eaLnBrk="1" hangingPunct="1">
              <a:buClr>
                <a:schemeClr val="accent2"/>
              </a:buClr>
              <a:buSzPct val="115000"/>
              <a:buFont typeface="Symbol" pitchFamily="18" charset="2"/>
              <a:buNone/>
            </a:pPr>
            <a:r>
              <a:rPr lang="es-MX" sz="5400" b="1" dirty="0">
                <a:solidFill>
                  <a:schemeClr val="bg1"/>
                </a:solidFill>
                <a:latin typeface="Arial Unicode MS" pitchFamily="34" charset="-128"/>
              </a:rPr>
              <a:t>Ventas</a:t>
            </a:r>
          </a:p>
          <a:p>
            <a:pPr algn="ctr" eaLnBrk="1" hangingPunct="1">
              <a:buClr>
                <a:schemeClr val="accent2"/>
              </a:buClr>
              <a:buSzPct val="115000"/>
              <a:buFont typeface="Symbol" pitchFamily="18" charset="2"/>
              <a:buNone/>
            </a:pPr>
            <a:r>
              <a:rPr lang="es-MX" sz="5400" b="1" dirty="0">
                <a:solidFill>
                  <a:schemeClr val="bg1"/>
                </a:solidFill>
                <a:latin typeface="Arial Unicode MS" pitchFamily="34" charset="-128"/>
              </a:rPr>
              <a:t>Marketing y Comercial</a:t>
            </a:r>
          </a:p>
        </p:txBody>
      </p:sp>
      <p:sp>
        <p:nvSpPr>
          <p:cNvPr id="6" name="Rectángulo redondeado 2">
            <a:extLst>
              <a:ext uri="{FF2B5EF4-FFF2-40B4-BE49-F238E27FC236}">
                <a16:creationId xmlns:a16="http://schemas.microsoft.com/office/drawing/2014/main" id="{9820C637-6F81-42D4-899C-5761E27C1337}"/>
              </a:ext>
            </a:extLst>
          </p:cNvPr>
          <p:cNvSpPr/>
          <p:nvPr/>
        </p:nvSpPr>
        <p:spPr>
          <a:xfrm>
            <a:off x="4114800" y="4505209"/>
            <a:ext cx="11353800" cy="1469970"/>
          </a:xfrm>
          <a:prstGeom prst="roundRect">
            <a:avLst/>
          </a:prstGeom>
          <a:solidFill>
            <a:srgbClr val="E84C22"/>
          </a:solidFill>
          <a:ln w="34925" cap="flat" cmpd="sng" algn="in">
            <a:solidFill>
              <a:srgbClr val="E84C2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A26275E-0526-664B-BA83-4A171A51C011}"/>
              </a:ext>
            </a:extLst>
          </p:cNvPr>
          <p:cNvSpPr/>
          <p:nvPr/>
        </p:nvSpPr>
        <p:spPr>
          <a:xfrm>
            <a:off x="4239013" y="4732363"/>
            <a:ext cx="107420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6000" b="1" dirty="0">
                <a:solidFill>
                  <a:schemeClr val="bg1"/>
                </a:solidFill>
                <a:latin typeface="Arial Unicode MS" pitchFamily="34" charset="-128"/>
              </a:rPr>
              <a:t>En el lenguaje está la trampa</a:t>
            </a:r>
            <a:endParaRPr lang="es-MX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045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CuadroTexto">
            <a:extLst>
              <a:ext uri="{FF2B5EF4-FFF2-40B4-BE49-F238E27FC236}">
                <a16:creationId xmlns:a16="http://schemas.microsoft.com/office/drawing/2014/main" id="{362B0277-EE6E-9949-ADCA-430C33307387}"/>
              </a:ext>
            </a:extLst>
          </p:cNvPr>
          <p:cNvSpPr txBox="1"/>
          <p:nvPr/>
        </p:nvSpPr>
        <p:spPr>
          <a:xfrm rot="16200000">
            <a:off x="1174244" y="4824048"/>
            <a:ext cx="2775119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El contacto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32C3C9D-DB74-4140-8375-68BE6198A836}"/>
              </a:ext>
            </a:extLst>
          </p:cNvPr>
          <p:cNvSpPr txBox="1"/>
          <p:nvPr/>
        </p:nvSpPr>
        <p:spPr>
          <a:xfrm>
            <a:off x="5371082" y="1795129"/>
            <a:ext cx="818185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5000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A05DB1C-D1EA-664B-8767-D96072EB2A0E}"/>
              </a:ext>
            </a:extLst>
          </p:cNvPr>
          <p:cNvSpPr txBox="1"/>
          <p:nvPr/>
        </p:nvSpPr>
        <p:spPr>
          <a:xfrm>
            <a:off x="6531476" y="5575549"/>
            <a:ext cx="5780942" cy="35548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500" dirty="0">
                <a:solidFill>
                  <a:schemeClr val="bg1"/>
                </a:solidFill>
              </a:rPr>
              <a:t>Segmentación</a:t>
            </a:r>
          </a:p>
          <a:p>
            <a:pPr algn="ctr"/>
            <a:r>
              <a:rPr lang="es-MX" sz="7500" dirty="0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es-MX" sz="7500" dirty="0">
                <a:solidFill>
                  <a:schemeClr val="bg1"/>
                </a:solidFill>
              </a:rPr>
              <a:t>Diferenciación</a:t>
            </a:r>
          </a:p>
        </p:txBody>
      </p:sp>
    </p:spTree>
    <p:extLst>
      <p:ext uri="{BB962C8B-B14F-4D97-AF65-F5344CB8AC3E}">
        <p14:creationId xmlns:p14="http://schemas.microsoft.com/office/powerpoint/2010/main" val="75554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 rot="5400000">
            <a:off x="-1379154" y="3288408"/>
            <a:ext cx="7071167" cy="23083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s-MX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 que nos conozcan</a:t>
            </a:r>
          </a:p>
          <a:p>
            <a:pPr algn="ctr"/>
            <a:r>
              <a:rPr lang="es-MX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¿Qué necesitamos?</a:t>
            </a:r>
          </a:p>
          <a:p>
            <a:pPr algn="ctr"/>
            <a:r>
              <a:rPr lang="es-MX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DDC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962400" y="1257300"/>
            <a:ext cx="127254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rgbClr val="003060"/>
                </a:solidFill>
              </a:rPr>
              <a:t>Sitios web (Panjiva, Importkey, Trademap, OCC, SAT, Cámaras, Asociaciones, entre otras).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rgbClr val="003060"/>
                </a:solidFill>
              </a:rPr>
              <a:t>Crear contenido de calidad en redes (Artículos, publicaciones cortas, noticias, etcétera).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rgbClr val="003060"/>
                </a:solidFill>
              </a:rPr>
              <a:t>E-book o cualquier otro tipo de contenido descargable (Contenido propio).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rgbClr val="003060"/>
                </a:solidFill>
              </a:rPr>
              <a:t>Hacer saber al prospecto el valor de tu oferta (Diferenciación).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rgbClr val="003060"/>
                </a:solidFill>
              </a:rPr>
              <a:t>Brindar muestras (Webinar, Masterclass, Talleres, etc.).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rgbClr val="003060"/>
                </a:solidFill>
              </a:rPr>
              <a:t>Encuestas electrónicas.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s-MX" sz="4000" dirty="0">
              <a:solidFill>
                <a:srgbClr val="003060"/>
              </a:solidFill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s-MX" sz="4000" dirty="0">
              <a:solidFill>
                <a:srgbClr val="003060"/>
              </a:solidFill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rgbClr val="003060"/>
                </a:solidFill>
              </a:rPr>
              <a:t>Participación en licitaciones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s-MX" sz="4000" dirty="0">
              <a:solidFill>
                <a:srgbClr val="003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599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A743C65-FEC2-FD47-B744-6DF63F8FEEAC}"/>
              </a:ext>
            </a:extLst>
          </p:cNvPr>
          <p:cNvSpPr txBox="1"/>
          <p:nvPr/>
        </p:nvSpPr>
        <p:spPr>
          <a:xfrm>
            <a:off x="4685317" y="3314700"/>
            <a:ext cx="9291646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5000" dirty="0">
                <a:solidFill>
                  <a:schemeClr val="tx2"/>
                </a:solidFill>
              </a:rPr>
              <a:t>Mi Speach</a:t>
            </a:r>
          </a:p>
          <a:p>
            <a:pPr algn="ctr"/>
            <a:r>
              <a:rPr lang="es-MX" sz="4000" dirty="0">
                <a:solidFill>
                  <a:schemeClr val="tx2"/>
                </a:solidFill>
              </a:rPr>
              <a:t>¿El mismo para todos, en todos los medios?</a:t>
            </a:r>
          </a:p>
        </p:txBody>
      </p:sp>
    </p:spTree>
    <p:extLst>
      <p:ext uri="{BB962C8B-B14F-4D97-AF65-F5344CB8AC3E}">
        <p14:creationId xmlns:p14="http://schemas.microsoft.com/office/powerpoint/2010/main" val="411858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033A5F-4D83-CD40-8081-51FFD2FDD7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800600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es-MX" sz="6000" dirty="0">
                <a:solidFill>
                  <a:schemeClr val="bg1"/>
                </a:solidFill>
              </a:rPr>
              <a:t>Metodología</a:t>
            </a:r>
          </a:p>
        </p:txBody>
      </p:sp>
      <p:pic>
        <p:nvPicPr>
          <p:cNvPr id="5122" name="Picture 2" descr="Kanban Board, es uno de los requisitos previos de una metodología de trabajo ágil.">
            <a:extLst>
              <a:ext uri="{FF2B5EF4-FFF2-40B4-BE49-F238E27FC236}">
                <a16:creationId xmlns:a16="http://schemas.microsoft.com/office/drawing/2014/main" id="{5141F5FF-1EBA-4559-A9BB-9F17F5C70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9100"/>
            <a:ext cx="15240000" cy="101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FAA6431-EF8B-4E1F-9170-5655F5E6AEE4}"/>
              </a:ext>
            </a:extLst>
          </p:cNvPr>
          <p:cNvSpPr txBox="1"/>
          <p:nvPr/>
        </p:nvSpPr>
        <p:spPr>
          <a:xfrm>
            <a:off x="8534400" y="3619500"/>
            <a:ext cx="8364919" cy="19389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sz="12000" b="1" dirty="0">
                <a:solidFill>
                  <a:srgbClr val="002060"/>
                </a:solidFill>
              </a:rPr>
              <a:t>Metodología</a:t>
            </a:r>
          </a:p>
        </p:txBody>
      </p:sp>
    </p:spTree>
    <p:extLst>
      <p:ext uri="{BB962C8B-B14F-4D97-AF65-F5344CB8AC3E}">
        <p14:creationId xmlns:p14="http://schemas.microsoft.com/office/powerpoint/2010/main" val="3405865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3203340" y="0"/>
            <a:ext cx="12798660" cy="10287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700"/>
          </a:p>
        </p:txBody>
      </p:sp>
      <p:cxnSp>
        <p:nvCxnSpPr>
          <p:cNvPr id="5" name="Conector recto 4"/>
          <p:cNvCxnSpPr>
            <a:cxnSpLocks/>
          </p:cNvCxnSpPr>
          <p:nvPr/>
        </p:nvCxnSpPr>
        <p:spPr>
          <a:xfrm>
            <a:off x="7609710" y="3199284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ector recto 6"/>
          <p:cNvCxnSpPr>
            <a:cxnSpLocks/>
          </p:cNvCxnSpPr>
          <p:nvPr/>
        </p:nvCxnSpPr>
        <p:spPr>
          <a:xfrm>
            <a:off x="8248236" y="3199284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7"/>
          <p:cNvCxnSpPr>
            <a:cxnSpLocks/>
          </p:cNvCxnSpPr>
          <p:nvPr/>
        </p:nvCxnSpPr>
        <p:spPr>
          <a:xfrm>
            <a:off x="8905854" y="3199284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8"/>
          <p:cNvCxnSpPr>
            <a:cxnSpLocks/>
          </p:cNvCxnSpPr>
          <p:nvPr/>
        </p:nvCxnSpPr>
        <p:spPr>
          <a:xfrm>
            <a:off x="9468036" y="3199284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/>
          <p:cNvCxnSpPr>
            <a:cxnSpLocks/>
          </p:cNvCxnSpPr>
          <p:nvPr/>
        </p:nvCxnSpPr>
        <p:spPr>
          <a:xfrm>
            <a:off x="10106562" y="3199284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10"/>
          <p:cNvCxnSpPr>
            <a:cxnSpLocks/>
          </p:cNvCxnSpPr>
          <p:nvPr/>
        </p:nvCxnSpPr>
        <p:spPr>
          <a:xfrm>
            <a:off x="10764180" y="3199284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75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 rot="16200000">
            <a:off x="799943" y="4824048"/>
            <a:ext cx="3523721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El primer paso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380895436"/>
              </p:ext>
            </p:extLst>
          </p:nvPr>
        </p:nvGraphicFramePr>
        <p:xfrm>
          <a:off x="4931531" y="390972"/>
          <a:ext cx="8856984" cy="3348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45966EC0-964C-5447-B98D-F49F1A3650B4}"/>
              </a:ext>
            </a:extLst>
          </p:cNvPr>
          <p:cNvSpPr txBox="1"/>
          <p:nvPr/>
        </p:nvSpPr>
        <p:spPr>
          <a:xfrm>
            <a:off x="5914849" y="3764495"/>
            <a:ext cx="68903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000" b="1" dirty="0">
                <a:solidFill>
                  <a:srgbClr val="064EEC"/>
                </a:solidFill>
              </a:rPr>
              <a:t>Prospectos / Clientes</a:t>
            </a:r>
          </a:p>
        </p:txBody>
      </p:sp>
      <p:sp>
        <p:nvSpPr>
          <p:cNvPr id="6" name="Flecha curvada hacia arriba 5">
            <a:extLst>
              <a:ext uri="{FF2B5EF4-FFF2-40B4-BE49-F238E27FC236}">
                <a16:creationId xmlns:a16="http://schemas.microsoft.com/office/drawing/2014/main" id="{79965752-C912-9B46-9370-A29D1C950466}"/>
              </a:ext>
            </a:extLst>
          </p:cNvPr>
          <p:cNvSpPr/>
          <p:nvPr/>
        </p:nvSpPr>
        <p:spPr>
          <a:xfrm>
            <a:off x="7361801" y="4791364"/>
            <a:ext cx="3996444" cy="201115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700">
              <a:solidFill>
                <a:schemeClr val="tx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153EA79-3555-4248-8153-0B46DF7219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4559" y="6920616"/>
            <a:ext cx="3941676" cy="23650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BAC76B-762D-4241-9F42-E13FD0FE1E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2200" y="6920616"/>
            <a:ext cx="4204452" cy="236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19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 rot="16200000">
            <a:off x="319042" y="4824048"/>
            <a:ext cx="4485523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Antes del contacto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659675428"/>
              </p:ext>
            </p:extLst>
          </p:nvPr>
        </p:nvGraphicFramePr>
        <p:xfrm>
          <a:off x="4671264" y="2011152"/>
          <a:ext cx="8856984" cy="3348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959426" y="5683560"/>
            <a:ext cx="10200921" cy="230832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¿Qué Información?</a:t>
            </a:r>
          </a:p>
          <a:p>
            <a:pPr algn="ctr"/>
            <a:endParaRPr lang="es-E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 logística y transporte</a:t>
            </a:r>
          </a:p>
          <a:p>
            <a:pPr algn="ctr"/>
            <a:r>
              <a:rPr lang="es-E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Económica y Comercial</a:t>
            </a:r>
            <a:endParaRPr lang="es-MX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935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 redondeado"/>
          <p:cNvSpPr/>
          <p:nvPr/>
        </p:nvSpPr>
        <p:spPr>
          <a:xfrm>
            <a:off x="3419364" y="1687116"/>
            <a:ext cx="12097344" cy="3393834"/>
          </a:xfrm>
          <a:prstGeom prst="roundRect">
            <a:avLst>
              <a:gd name="adj" fmla="val 10000"/>
            </a:avLst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2" name="1 CuadroTexto"/>
          <p:cNvSpPr txBox="1"/>
          <p:nvPr/>
        </p:nvSpPr>
        <p:spPr>
          <a:xfrm>
            <a:off x="4499485" y="5607944"/>
            <a:ext cx="9181022" cy="230832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s-ES" dirty="0"/>
              <a:t>¿Qué normatividad?</a:t>
            </a:r>
          </a:p>
          <a:p>
            <a:endParaRPr lang="es-ES" dirty="0"/>
          </a:p>
          <a:p>
            <a:r>
              <a:rPr lang="es-ES" dirty="0"/>
              <a:t>La que incida en el Comercio Exterior y la Logística Internacional</a:t>
            </a:r>
            <a:endParaRPr 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10620314" y="8815909"/>
            <a:ext cx="426924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7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Pedimento, BL</a:t>
            </a:r>
            <a:r>
              <a:rPr lang="es-ES_tradnl" sz="27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AWB, CP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C79035D-6671-F748-8D21-8BB69631E2BF}"/>
              </a:ext>
            </a:extLst>
          </p:cNvPr>
          <p:cNvSpPr/>
          <p:nvPr/>
        </p:nvSpPr>
        <p:spPr>
          <a:xfrm>
            <a:off x="4445478" y="2372341"/>
            <a:ext cx="10045116" cy="2335961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4000" dirty="0">
                <a:solidFill>
                  <a:prstClr val="white"/>
                </a:solidFill>
                <a:latin typeface="Arial" pitchFamily="34" charset="0"/>
                <a:cs typeface="Arial" pitchFamily="34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Conocer las políticas, normas, reglamentos y leyes a que están sujetos tanto la contraparte como uno mismo</a:t>
            </a:r>
            <a:endParaRPr lang="es-MX" sz="4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1 CuadroTexto">
            <a:extLst>
              <a:ext uri="{FF2B5EF4-FFF2-40B4-BE49-F238E27FC236}">
                <a16:creationId xmlns:a16="http://schemas.microsoft.com/office/drawing/2014/main" id="{362B0277-EE6E-9949-ADCA-430C33307387}"/>
              </a:ext>
            </a:extLst>
          </p:cNvPr>
          <p:cNvSpPr txBox="1"/>
          <p:nvPr/>
        </p:nvSpPr>
        <p:spPr>
          <a:xfrm rot="16200000">
            <a:off x="319042" y="4824048"/>
            <a:ext cx="4485523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Antes del contacto</a:t>
            </a:r>
          </a:p>
        </p:txBody>
      </p:sp>
    </p:spTree>
    <p:extLst>
      <p:ext uri="{BB962C8B-B14F-4D97-AF65-F5344CB8AC3E}">
        <p14:creationId xmlns:p14="http://schemas.microsoft.com/office/powerpoint/2010/main" val="987504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4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297" r="7297"/>
          <a:stretch>
            <a:fillRect/>
          </a:stretch>
        </p:blipFill>
        <p:spPr>
          <a:xfrm>
            <a:off x="4000500" y="0"/>
            <a:ext cx="10287000" cy="803257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002251" y="347160"/>
            <a:ext cx="4087422" cy="408742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74EEB">
                <a:alpha val="81961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4550256" y="5933398"/>
            <a:ext cx="9187488" cy="3324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70"/>
              </a:lnSpc>
            </a:pPr>
            <a:r>
              <a:rPr lang="en-US" sz="8370" spc="920">
                <a:solidFill>
                  <a:srgbClr val="FFFFFF"/>
                </a:solidFill>
                <a:latin typeface="Horizon"/>
              </a:rPr>
              <a:t>ESTAMOS DE VUELTA</a:t>
            </a:r>
            <a:r>
              <a:rPr lang="en-US" sz="8369" spc="920">
                <a:solidFill>
                  <a:srgbClr val="FFFFFF"/>
                </a:solidFill>
                <a:latin typeface="Horizon"/>
              </a:rPr>
              <a:t>!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660638" y="1005547"/>
            <a:ext cx="2770649" cy="277064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550256" y="9607704"/>
            <a:ext cx="5331534" cy="362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66"/>
              </a:lnSpc>
            </a:pPr>
            <a:r>
              <a:rPr lang="en-US" sz="2190" dirty="0">
                <a:solidFill>
                  <a:srgbClr val="FFFFFF"/>
                </a:solidFill>
                <a:latin typeface="Arimo"/>
              </a:rPr>
              <a:t>vinculacion@institutologistico.mx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CuadroTexto">
            <a:extLst>
              <a:ext uri="{FF2B5EF4-FFF2-40B4-BE49-F238E27FC236}">
                <a16:creationId xmlns:a16="http://schemas.microsoft.com/office/drawing/2014/main" id="{362B0277-EE6E-9949-ADCA-430C33307387}"/>
              </a:ext>
            </a:extLst>
          </p:cNvPr>
          <p:cNvSpPr txBox="1"/>
          <p:nvPr/>
        </p:nvSpPr>
        <p:spPr>
          <a:xfrm rot="16200000">
            <a:off x="1174244" y="4824048"/>
            <a:ext cx="2775119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El contacto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8D2D136-D189-5940-A2FD-306DD47721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09" r="3649"/>
          <a:stretch/>
        </p:blipFill>
        <p:spPr>
          <a:xfrm>
            <a:off x="3454825" y="1181100"/>
            <a:ext cx="12597114" cy="771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69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Box 3"/>
          <p:cNvSpPr txBox="1">
            <a:spLocks noChangeArrowheads="1"/>
          </p:cNvSpPr>
          <p:nvPr/>
        </p:nvSpPr>
        <p:spPr bwMode="auto">
          <a:xfrm>
            <a:off x="3851412" y="4461451"/>
            <a:ext cx="1144905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93788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730375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366963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300355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4607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9179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3751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8323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685800" indent="-685800" defTabSz="1371600">
              <a:defRPr/>
            </a:pPr>
            <a:r>
              <a:rPr lang="es-MX" sz="3600" b="1" kern="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Fijar el objetivo permite con mayor probabilidad el alcanzarlo.</a:t>
            </a:r>
          </a:p>
          <a:p>
            <a:pPr marL="685800" indent="-685800" defTabSz="1371600">
              <a:defRPr/>
            </a:pPr>
            <a:endParaRPr lang="es-MX" sz="3600" b="1" kern="0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  <a:p>
            <a:pPr marL="685800" indent="-685800" defTabSz="1371600">
              <a:defRPr/>
            </a:pPr>
            <a:r>
              <a:rPr lang="es-MX" sz="3600" b="1" kern="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Podemos determinar los siguientes grados:</a:t>
            </a:r>
          </a:p>
          <a:p>
            <a:pPr marL="685800" indent="-685800" defTabSz="1371600">
              <a:defRPr/>
            </a:pPr>
            <a:endParaRPr lang="es-MX" sz="3600" b="1" kern="0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  <a:p>
            <a:pPr marL="685800" indent="-685800" defTabSz="1371600">
              <a:defRPr/>
            </a:pPr>
            <a:r>
              <a:rPr lang="es-MX" sz="3600" b="1" kern="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G	=  Lo que me gustaría conseguir.</a:t>
            </a:r>
          </a:p>
          <a:p>
            <a:pPr marL="685800" indent="-685800" defTabSz="1371600">
              <a:defRPr/>
            </a:pPr>
            <a:r>
              <a:rPr lang="es-MX" sz="3600" b="1" kern="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P	=  Lo que pretendemos conseguir.</a:t>
            </a:r>
          </a:p>
          <a:p>
            <a:pPr marL="685800" indent="-685800" defTabSz="1371600">
              <a:defRPr/>
            </a:pPr>
            <a:r>
              <a:rPr lang="es-MX" sz="3600" b="1" kern="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T	=  Lo que tenemos que conseguir.</a:t>
            </a:r>
          </a:p>
        </p:txBody>
      </p:sp>
      <p:sp>
        <p:nvSpPr>
          <p:cNvPr id="4" name="1 CuadroTexto">
            <a:extLst>
              <a:ext uri="{FF2B5EF4-FFF2-40B4-BE49-F238E27FC236}">
                <a16:creationId xmlns:a16="http://schemas.microsoft.com/office/drawing/2014/main" id="{22CE6096-FE58-B24B-A9FE-0E35857A6EC6}"/>
              </a:ext>
            </a:extLst>
          </p:cNvPr>
          <p:cNvSpPr txBox="1"/>
          <p:nvPr/>
        </p:nvSpPr>
        <p:spPr>
          <a:xfrm rot="16200000">
            <a:off x="706167" y="4824048"/>
            <a:ext cx="37112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Antes de la cita</a:t>
            </a:r>
          </a:p>
        </p:txBody>
      </p:sp>
      <p:graphicFrame>
        <p:nvGraphicFramePr>
          <p:cNvPr id="6" name="2 Diagrama">
            <a:extLst>
              <a:ext uri="{FF2B5EF4-FFF2-40B4-BE49-F238E27FC236}">
                <a16:creationId xmlns:a16="http://schemas.microsoft.com/office/drawing/2014/main" id="{C62EFED9-0F8B-C249-86B1-7C1A0B4D4A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2459485"/>
              </p:ext>
            </p:extLst>
          </p:nvPr>
        </p:nvGraphicFramePr>
        <p:xfrm>
          <a:off x="4607496" y="606996"/>
          <a:ext cx="8856984" cy="3348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2282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Box 3"/>
          <p:cNvSpPr txBox="1">
            <a:spLocks noChangeArrowheads="1"/>
          </p:cNvSpPr>
          <p:nvPr/>
        </p:nvSpPr>
        <p:spPr bwMode="auto">
          <a:xfrm>
            <a:off x="3635388" y="3955369"/>
            <a:ext cx="11449050" cy="286232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93788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730375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366963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300355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4607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9179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3751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8323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685800" indent="-685800" algn="ctr" defTabSz="1371600">
              <a:defRPr/>
            </a:pPr>
            <a:r>
              <a:rPr lang="es-MX" sz="9000" b="1" kern="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¿Vamos solos a la negociación?</a:t>
            </a:r>
          </a:p>
        </p:txBody>
      </p:sp>
      <p:sp>
        <p:nvSpPr>
          <p:cNvPr id="3" name="1 CuadroTexto">
            <a:extLst>
              <a:ext uri="{FF2B5EF4-FFF2-40B4-BE49-F238E27FC236}">
                <a16:creationId xmlns:a16="http://schemas.microsoft.com/office/drawing/2014/main" id="{A657304B-B4BC-AA4C-BB83-D6D97086D14D}"/>
              </a:ext>
            </a:extLst>
          </p:cNvPr>
          <p:cNvSpPr txBox="1"/>
          <p:nvPr/>
        </p:nvSpPr>
        <p:spPr>
          <a:xfrm rot="16200000">
            <a:off x="706167" y="4824048"/>
            <a:ext cx="37112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Antes de la cita</a:t>
            </a:r>
          </a:p>
        </p:txBody>
      </p:sp>
    </p:spTree>
    <p:extLst>
      <p:ext uri="{BB962C8B-B14F-4D97-AF65-F5344CB8AC3E}">
        <p14:creationId xmlns:p14="http://schemas.microsoft.com/office/powerpoint/2010/main" val="1289060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contenido"/>
          <p:cNvSpPr>
            <a:spLocks noGrp="1"/>
          </p:cNvSpPr>
          <p:nvPr>
            <p:ph idx="4294967295"/>
          </p:nvPr>
        </p:nvSpPr>
        <p:spPr>
          <a:xfrm>
            <a:off x="6515100" y="1363663"/>
            <a:ext cx="11772900" cy="69008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Establecer las responsabilidades del equipo negociador.</a:t>
            </a:r>
          </a:p>
          <a:p>
            <a:pPr marL="0" indent="0">
              <a:buNone/>
            </a:pPr>
            <a:endParaRPr lang="es-MX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s-MX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experiencia demuestra que resulta </a:t>
            </a:r>
            <a:r>
              <a:rPr lang="es-MX" sz="36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muy difícil </a:t>
            </a:r>
            <a:r>
              <a:rPr lang="es-MX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hablar, escuchar, pensar, escribir, observar y planear simultáneamente.</a:t>
            </a:r>
          </a:p>
          <a:p>
            <a:pPr marL="0" indent="0">
              <a:buNone/>
            </a:pPr>
            <a:endParaRPr lang="es-MX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s-MX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 ello es importante </a:t>
            </a:r>
            <a:r>
              <a:rPr lang="es-MX" sz="36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repartir las tareas </a:t>
            </a:r>
            <a:r>
              <a:rPr lang="es-MX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entre el equipo negociador.</a:t>
            </a:r>
          </a:p>
          <a:p>
            <a:pPr marL="0" indent="0">
              <a:buNone/>
            </a:pPr>
            <a:endParaRPr lang="es-MX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s-MX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Las </a:t>
            </a:r>
            <a:r>
              <a:rPr lang="es-MX" sz="36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responsabilidades</a:t>
            </a:r>
            <a:r>
              <a:rPr lang="es-MX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son fundamentalmente las siguientes:</a:t>
            </a:r>
          </a:p>
        </p:txBody>
      </p:sp>
      <p:sp>
        <p:nvSpPr>
          <p:cNvPr id="4" name="1 CuadroTexto">
            <a:extLst>
              <a:ext uri="{FF2B5EF4-FFF2-40B4-BE49-F238E27FC236}">
                <a16:creationId xmlns:a16="http://schemas.microsoft.com/office/drawing/2014/main" id="{3F9782FF-1DEC-C14C-AA83-1D8FFCCD8507}"/>
              </a:ext>
            </a:extLst>
          </p:cNvPr>
          <p:cNvSpPr txBox="1"/>
          <p:nvPr/>
        </p:nvSpPr>
        <p:spPr>
          <a:xfrm rot="16200000">
            <a:off x="812767" y="4824048"/>
            <a:ext cx="34980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 la cita</a:t>
            </a:r>
          </a:p>
        </p:txBody>
      </p:sp>
    </p:spTree>
    <p:extLst>
      <p:ext uri="{BB962C8B-B14F-4D97-AF65-F5344CB8AC3E}">
        <p14:creationId xmlns:p14="http://schemas.microsoft.com/office/powerpoint/2010/main" val="4175270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contenido"/>
          <p:cNvSpPr>
            <a:spLocks noGrp="1"/>
          </p:cNvSpPr>
          <p:nvPr>
            <p:ph idx="4294967295"/>
          </p:nvPr>
        </p:nvSpPr>
        <p:spPr>
          <a:xfrm>
            <a:off x="5791200" y="1972642"/>
            <a:ext cx="11318875" cy="6372225"/>
          </a:xfrm>
        </p:spPr>
        <p:txBody>
          <a:bodyPr>
            <a:noAutofit/>
          </a:bodyPr>
          <a:lstStyle/>
          <a:p>
            <a:pPr marL="685800" lvl="1" indent="-685800">
              <a:spcBef>
                <a:spcPts val="1500"/>
              </a:spcBef>
              <a:buFont typeface="+mj-lt"/>
              <a:buAutoNum type="alphaLcParenR"/>
            </a:pPr>
            <a:r>
              <a:rPr lang="es-MX" sz="33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El </a:t>
            </a:r>
            <a:r>
              <a:rPr lang="es-MX" sz="3300" b="1" dirty="0">
                <a:solidFill>
                  <a:srgbClr val="064EEC"/>
                </a:solidFill>
                <a:latin typeface="Arial" charset="0"/>
                <a:ea typeface="Arial" charset="0"/>
                <a:cs typeface="Arial" charset="0"/>
              </a:rPr>
              <a:t>líder</a:t>
            </a:r>
            <a:r>
              <a:rPr lang="es-MX" sz="33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es el que habla, el que lleva el trato directo con la otra parte. No es necesario que sea el de más alta jerarquía, incluso es conveniente que no lo sea.</a:t>
            </a:r>
          </a:p>
          <a:p>
            <a:pPr marL="685800" lvl="1" indent="-685800">
              <a:spcBef>
                <a:spcPts val="1500"/>
              </a:spcBef>
              <a:buFont typeface="+mj-lt"/>
              <a:buAutoNum type="alphaLcParenR"/>
            </a:pPr>
            <a:endParaRPr lang="es-MX" sz="3300" b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  <a:p>
            <a:pPr marL="685800" lvl="1" indent="-685800">
              <a:spcBef>
                <a:spcPts val="1500"/>
              </a:spcBef>
              <a:buFont typeface="+mj-lt"/>
              <a:buAutoNum type="alphaLcParenR"/>
            </a:pPr>
            <a:r>
              <a:rPr lang="es-MX" sz="33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El </a:t>
            </a:r>
            <a:r>
              <a:rPr lang="es-MX" sz="3300" b="1" dirty="0">
                <a:solidFill>
                  <a:srgbClr val="064EEC"/>
                </a:solidFill>
                <a:latin typeface="Arial" charset="0"/>
                <a:cs typeface="Arial" charset="0"/>
              </a:rPr>
              <a:t>sintetizador</a:t>
            </a:r>
            <a:r>
              <a:rPr lang="es-MX" sz="33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formula preguntas, aclara lo que se pide, resume las generalidades, clarifica propuestas, gana tiempo a favor del líder.</a:t>
            </a:r>
          </a:p>
          <a:p>
            <a:pPr marL="685800" lvl="1" indent="-685800">
              <a:spcBef>
                <a:spcPts val="1500"/>
              </a:spcBef>
              <a:buFont typeface="+mj-lt"/>
              <a:buAutoNum type="alphaLcParenR"/>
            </a:pPr>
            <a:endParaRPr lang="es-MX" sz="3300" b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  <a:p>
            <a:pPr marL="685800" lvl="1" indent="-685800">
              <a:spcBef>
                <a:spcPts val="1500"/>
              </a:spcBef>
              <a:buFont typeface="+mj-lt"/>
              <a:buAutoNum type="alphaLcParenR"/>
            </a:pPr>
            <a:r>
              <a:rPr lang="es-MX" sz="33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El </a:t>
            </a:r>
            <a:r>
              <a:rPr lang="es-MX" sz="3300" b="1" dirty="0">
                <a:solidFill>
                  <a:srgbClr val="064EEC"/>
                </a:solidFill>
                <a:latin typeface="Arial" charset="0"/>
                <a:cs typeface="Arial" charset="0"/>
              </a:rPr>
              <a:t>observador</a:t>
            </a:r>
            <a:r>
              <a:rPr lang="es-MX" sz="33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escucha, registra señales, capta sutilizas y matices, lee el ambiente de negociación.</a:t>
            </a:r>
          </a:p>
        </p:txBody>
      </p:sp>
      <p:sp>
        <p:nvSpPr>
          <p:cNvPr id="4" name="1 CuadroTexto">
            <a:extLst>
              <a:ext uri="{FF2B5EF4-FFF2-40B4-BE49-F238E27FC236}">
                <a16:creationId xmlns:a16="http://schemas.microsoft.com/office/drawing/2014/main" id="{AB8DD741-EA30-6A43-BCE8-11CE8DD0A7D9}"/>
              </a:ext>
            </a:extLst>
          </p:cNvPr>
          <p:cNvSpPr txBox="1"/>
          <p:nvPr/>
        </p:nvSpPr>
        <p:spPr>
          <a:xfrm rot="16200000">
            <a:off x="812767" y="4824048"/>
            <a:ext cx="34980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 la cita</a:t>
            </a:r>
          </a:p>
        </p:txBody>
      </p:sp>
    </p:spTree>
    <p:extLst>
      <p:ext uri="{BB962C8B-B14F-4D97-AF65-F5344CB8AC3E}">
        <p14:creationId xmlns:p14="http://schemas.microsoft.com/office/powerpoint/2010/main" val="1840852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contenido"/>
          <p:cNvSpPr>
            <a:spLocks noGrp="1"/>
          </p:cNvSpPr>
          <p:nvPr>
            <p:ph idx="4294967295"/>
          </p:nvPr>
        </p:nvSpPr>
        <p:spPr>
          <a:xfrm>
            <a:off x="3484562" y="647700"/>
            <a:ext cx="11318875" cy="1512887"/>
          </a:xfrm>
        </p:spPr>
        <p:txBody>
          <a:bodyPr>
            <a:noAutofit/>
          </a:bodyPr>
          <a:lstStyle/>
          <a:p>
            <a:pPr marL="685800" lvl="1" indent="-685800">
              <a:spcBef>
                <a:spcPts val="1500"/>
              </a:spcBef>
              <a:buFont typeface="+mj-lt"/>
              <a:buAutoNum type="alphaLcParenR"/>
            </a:pPr>
            <a:r>
              <a:rPr lang="es-MX" sz="33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¿Para qué pedí la cita?</a:t>
            </a:r>
          </a:p>
          <a:p>
            <a:pPr marL="685800" lvl="1" indent="-685800">
              <a:spcBef>
                <a:spcPts val="1500"/>
              </a:spcBef>
              <a:buFont typeface="+mj-lt"/>
              <a:buAutoNum type="alphaLcParenR"/>
            </a:pPr>
            <a:r>
              <a:rPr lang="es-MX" sz="33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¿Voy a entrevistarme con la persona adecuada?</a:t>
            </a:r>
          </a:p>
          <a:p>
            <a:pPr marL="685800" lvl="1" indent="-685800">
              <a:spcBef>
                <a:spcPts val="1500"/>
              </a:spcBef>
              <a:buFont typeface="+mj-lt"/>
              <a:buAutoNum type="alphaLcParenR"/>
            </a:pPr>
            <a:r>
              <a:rPr lang="es-MX" sz="33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¿Qué percibo del entorno?</a:t>
            </a:r>
          </a:p>
          <a:p>
            <a:pPr marL="685800" lvl="1" indent="-685800">
              <a:spcBef>
                <a:spcPts val="1500"/>
              </a:spcBef>
              <a:buFont typeface="+mj-lt"/>
              <a:buAutoNum type="alphaLcParenR"/>
            </a:pPr>
            <a:r>
              <a:rPr lang="es-MX" sz="33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¿Cómo se ve el lugar?</a:t>
            </a:r>
          </a:p>
        </p:txBody>
      </p:sp>
      <p:sp>
        <p:nvSpPr>
          <p:cNvPr id="4" name="1 CuadroTexto">
            <a:extLst>
              <a:ext uri="{FF2B5EF4-FFF2-40B4-BE49-F238E27FC236}">
                <a16:creationId xmlns:a16="http://schemas.microsoft.com/office/drawing/2014/main" id="{AB8DD741-EA30-6A43-BCE8-11CE8DD0A7D9}"/>
              </a:ext>
            </a:extLst>
          </p:cNvPr>
          <p:cNvSpPr txBox="1"/>
          <p:nvPr/>
        </p:nvSpPr>
        <p:spPr>
          <a:xfrm rot="16200000">
            <a:off x="812772" y="4824048"/>
            <a:ext cx="34980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 la cita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F59AF7A-ED20-294A-98B7-18E56750D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2160587"/>
            <a:ext cx="10314384" cy="670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04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636479841"/>
              </p:ext>
            </p:extLst>
          </p:nvPr>
        </p:nvGraphicFramePr>
        <p:xfrm>
          <a:off x="3276600" y="1257300"/>
          <a:ext cx="12961440" cy="7344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4648200" y="2526735"/>
            <a:ext cx="6148683" cy="978729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txBody>
          <a:bodyPr spcFirstLastPara="0" vert="horz" wrap="square" lIns="121920" tIns="121920" rIns="121920" bIns="121920" numCol="1" spcCol="1270" anchor="ctr" anchorCtr="0">
            <a:noAutofit/>
          </a:bodyPr>
          <a:lstStyle>
            <a:lvl1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3200">
                <a:solidFill>
                  <a:prstClr val="whit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MX" sz="4400" dirty="0"/>
              <a:t>Un buen negociador tiene que saber escuchar bien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8885129" y="5753629"/>
            <a:ext cx="61486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 todo momento el negociador debe mostrarse persistente</a:t>
            </a:r>
          </a:p>
        </p:txBody>
      </p:sp>
      <p:sp>
        <p:nvSpPr>
          <p:cNvPr id="8" name="1 CuadroTexto">
            <a:extLst>
              <a:ext uri="{FF2B5EF4-FFF2-40B4-BE49-F238E27FC236}">
                <a16:creationId xmlns:a16="http://schemas.microsoft.com/office/drawing/2014/main" id="{901241C7-BF83-A14F-B40B-DFAAB681EBC7}"/>
              </a:ext>
            </a:extLst>
          </p:cNvPr>
          <p:cNvSpPr txBox="1"/>
          <p:nvPr/>
        </p:nvSpPr>
        <p:spPr>
          <a:xfrm rot="16200000">
            <a:off x="812767" y="4824048"/>
            <a:ext cx="34980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 la cita</a:t>
            </a:r>
          </a:p>
        </p:txBody>
      </p:sp>
    </p:spTree>
    <p:extLst>
      <p:ext uri="{BB962C8B-B14F-4D97-AF65-F5344CB8AC3E}">
        <p14:creationId xmlns:p14="http://schemas.microsoft.com/office/powerpoint/2010/main" val="4100126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1 Forma libre">
            <a:extLst>
              <a:ext uri="{FF2B5EF4-FFF2-40B4-BE49-F238E27FC236}">
                <a16:creationId xmlns:a16="http://schemas.microsoft.com/office/drawing/2014/main" id="{342C51C2-F875-EF47-8E77-9770FDB27C69}"/>
              </a:ext>
            </a:extLst>
          </p:cNvPr>
          <p:cNvSpPr/>
          <p:nvPr/>
        </p:nvSpPr>
        <p:spPr>
          <a:xfrm>
            <a:off x="4222485" y="3593629"/>
            <a:ext cx="10430127" cy="1354508"/>
          </a:xfrm>
          <a:custGeom>
            <a:avLst/>
            <a:gdLst>
              <a:gd name="connsiteX0" fmla="*/ 0 w 7189076"/>
              <a:gd name="connsiteY0" fmla="*/ 0 h 2246586"/>
              <a:gd name="connsiteX1" fmla="*/ 7189076 w 7189076"/>
              <a:gd name="connsiteY1" fmla="*/ 0 h 2246586"/>
              <a:gd name="connsiteX2" fmla="*/ 7189076 w 7189076"/>
              <a:gd name="connsiteY2" fmla="*/ 2246586 h 2246586"/>
              <a:gd name="connsiteX3" fmla="*/ 0 w 7189076"/>
              <a:gd name="connsiteY3" fmla="*/ 2246586 h 2246586"/>
              <a:gd name="connsiteX4" fmla="*/ 0 w 7189076"/>
              <a:gd name="connsiteY4" fmla="*/ 0 h 2246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9076" h="2246586">
                <a:moveTo>
                  <a:pt x="0" y="0"/>
                </a:moveTo>
                <a:lnTo>
                  <a:pt x="7189076" y="0"/>
                </a:lnTo>
                <a:lnTo>
                  <a:pt x="7189076" y="2246586"/>
                </a:lnTo>
                <a:lnTo>
                  <a:pt x="0" y="2246586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002060"/>
            </a:solidFill>
          </a:ln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2532" tIns="365760" rIns="365760" bIns="365760" numCol="1" spcCol="1270" anchor="ctr" anchorCtr="0">
            <a:noAutofit/>
          </a:bodyPr>
          <a:lstStyle/>
          <a:p>
            <a:pPr defTabSz="4267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sz="2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732045" y="2312727"/>
            <a:ext cx="7447873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s-MX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Percepción y motivación</a:t>
            </a:r>
          </a:p>
        </p:txBody>
      </p:sp>
      <p:sp>
        <p:nvSpPr>
          <p:cNvPr id="12" name="11 Forma libre"/>
          <p:cNvSpPr/>
          <p:nvPr/>
        </p:nvSpPr>
        <p:spPr>
          <a:xfrm>
            <a:off x="4222485" y="5136284"/>
            <a:ext cx="10430127" cy="1354508"/>
          </a:xfrm>
          <a:custGeom>
            <a:avLst/>
            <a:gdLst>
              <a:gd name="connsiteX0" fmla="*/ 0 w 7189076"/>
              <a:gd name="connsiteY0" fmla="*/ 0 h 2246586"/>
              <a:gd name="connsiteX1" fmla="*/ 7189076 w 7189076"/>
              <a:gd name="connsiteY1" fmla="*/ 0 h 2246586"/>
              <a:gd name="connsiteX2" fmla="*/ 7189076 w 7189076"/>
              <a:gd name="connsiteY2" fmla="*/ 2246586 h 2246586"/>
              <a:gd name="connsiteX3" fmla="*/ 0 w 7189076"/>
              <a:gd name="connsiteY3" fmla="*/ 2246586 h 2246586"/>
              <a:gd name="connsiteX4" fmla="*/ 0 w 7189076"/>
              <a:gd name="connsiteY4" fmla="*/ 0 h 2246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9076" h="2246586">
                <a:moveTo>
                  <a:pt x="0" y="0"/>
                </a:moveTo>
                <a:lnTo>
                  <a:pt x="7189076" y="0"/>
                </a:lnTo>
                <a:lnTo>
                  <a:pt x="7189076" y="2246586"/>
                </a:lnTo>
                <a:lnTo>
                  <a:pt x="0" y="2246586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002060"/>
            </a:solidFill>
          </a:ln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2532" tIns="365760" rIns="365760" bIns="365760" numCol="1" spcCol="1270" anchor="ctr" anchorCtr="0">
            <a:noAutofit/>
          </a:bodyPr>
          <a:lstStyle/>
          <a:p>
            <a:pPr defTabSz="4267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sz="2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242009" y="3840140"/>
            <a:ext cx="849703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MX" sz="36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Objetividad vs Subjetividad</a:t>
            </a:r>
          </a:p>
          <a:p>
            <a:endParaRPr lang="es-MX" sz="2700" dirty="0">
              <a:solidFill>
                <a:srgbClr val="00206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166265" y="5244296"/>
            <a:ext cx="86485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MX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Haga que sus propuestas compaginen</a:t>
            </a:r>
          </a:p>
          <a:p>
            <a:pPr lvl="0" algn="ctr"/>
            <a:r>
              <a:rPr lang="es-MX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 sus valores</a:t>
            </a:r>
            <a:endParaRPr lang="es-MX" sz="3600" b="1" dirty="0">
              <a:solidFill>
                <a:srgbClr val="002060"/>
              </a:solidFill>
            </a:endParaRPr>
          </a:p>
        </p:txBody>
      </p:sp>
      <p:sp>
        <p:nvSpPr>
          <p:cNvPr id="7" name="1 CuadroTexto">
            <a:extLst>
              <a:ext uri="{FF2B5EF4-FFF2-40B4-BE49-F238E27FC236}">
                <a16:creationId xmlns:a16="http://schemas.microsoft.com/office/drawing/2014/main" id="{A56CEB25-7D79-9242-9AD5-0A4949ABDAD5}"/>
              </a:ext>
            </a:extLst>
          </p:cNvPr>
          <p:cNvSpPr txBox="1"/>
          <p:nvPr/>
        </p:nvSpPr>
        <p:spPr>
          <a:xfrm rot="16200000">
            <a:off x="871671" y="5298828"/>
            <a:ext cx="34980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</a:t>
            </a:r>
            <a:r>
              <a:rPr lang="es-MX" sz="37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la cita</a:t>
            </a:r>
          </a:p>
        </p:txBody>
      </p:sp>
      <p:sp>
        <p:nvSpPr>
          <p:cNvPr id="11" name="11 Forma libre">
            <a:extLst>
              <a:ext uri="{FF2B5EF4-FFF2-40B4-BE49-F238E27FC236}">
                <a16:creationId xmlns:a16="http://schemas.microsoft.com/office/drawing/2014/main" id="{35C24E5F-EB11-E648-AEE5-180BE577D4BC}"/>
              </a:ext>
            </a:extLst>
          </p:cNvPr>
          <p:cNvSpPr/>
          <p:nvPr/>
        </p:nvSpPr>
        <p:spPr>
          <a:xfrm>
            <a:off x="4222485" y="6705317"/>
            <a:ext cx="10430127" cy="1354508"/>
          </a:xfrm>
          <a:custGeom>
            <a:avLst/>
            <a:gdLst>
              <a:gd name="connsiteX0" fmla="*/ 0 w 7189076"/>
              <a:gd name="connsiteY0" fmla="*/ 0 h 2246586"/>
              <a:gd name="connsiteX1" fmla="*/ 7189076 w 7189076"/>
              <a:gd name="connsiteY1" fmla="*/ 0 h 2246586"/>
              <a:gd name="connsiteX2" fmla="*/ 7189076 w 7189076"/>
              <a:gd name="connsiteY2" fmla="*/ 2246586 h 2246586"/>
              <a:gd name="connsiteX3" fmla="*/ 0 w 7189076"/>
              <a:gd name="connsiteY3" fmla="*/ 2246586 h 2246586"/>
              <a:gd name="connsiteX4" fmla="*/ 0 w 7189076"/>
              <a:gd name="connsiteY4" fmla="*/ 0 h 2246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9076" h="2246586">
                <a:moveTo>
                  <a:pt x="0" y="0"/>
                </a:moveTo>
                <a:lnTo>
                  <a:pt x="7189076" y="0"/>
                </a:lnTo>
                <a:lnTo>
                  <a:pt x="7189076" y="2246586"/>
                </a:lnTo>
                <a:lnTo>
                  <a:pt x="0" y="2246586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002060"/>
            </a:solidFill>
          </a:ln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2532" tIns="365760" rIns="365760" bIns="365760" numCol="1" spcCol="1270" anchor="ctr" anchorCtr="0">
            <a:noAutofit/>
          </a:bodyPr>
          <a:lstStyle/>
          <a:p>
            <a:pPr defTabSz="4267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sz="2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3 CuadroTexto">
            <a:extLst>
              <a:ext uri="{FF2B5EF4-FFF2-40B4-BE49-F238E27FC236}">
                <a16:creationId xmlns:a16="http://schemas.microsoft.com/office/drawing/2014/main" id="{2AB520D4-A691-2147-AAA5-ECF04A2D5832}"/>
              </a:ext>
            </a:extLst>
          </p:cNvPr>
          <p:cNvSpPr txBox="1"/>
          <p:nvPr/>
        </p:nvSpPr>
        <p:spPr>
          <a:xfrm>
            <a:off x="5089332" y="6972488"/>
            <a:ext cx="8802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MX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Permita que la otra parte se desahogue</a:t>
            </a:r>
            <a:endParaRPr lang="es-MX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779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1 Forma libre">
            <a:extLst>
              <a:ext uri="{FF2B5EF4-FFF2-40B4-BE49-F238E27FC236}">
                <a16:creationId xmlns:a16="http://schemas.microsoft.com/office/drawing/2014/main" id="{342C51C2-F875-EF47-8E77-9770FDB27C69}"/>
              </a:ext>
            </a:extLst>
          </p:cNvPr>
          <p:cNvSpPr/>
          <p:nvPr/>
        </p:nvSpPr>
        <p:spPr>
          <a:xfrm>
            <a:off x="4222485" y="3593628"/>
            <a:ext cx="10430127" cy="4574208"/>
          </a:xfrm>
          <a:custGeom>
            <a:avLst/>
            <a:gdLst>
              <a:gd name="connsiteX0" fmla="*/ 0 w 7189076"/>
              <a:gd name="connsiteY0" fmla="*/ 0 h 2246586"/>
              <a:gd name="connsiteX1" fmla="*/ 7189076 w 7189076"/>
              <a:gd name="connsiteY1" fmla="*/ 0 h 2246586"/>
              <a:gd name="connsiteX2" fmla="*/ 7189076 w 7189076"/>
              <a:gd name="connsiteY2" fmla="*/ 2246586 h 2246586"/>
              <a:gd name="connsiteX3" fmla="*/ 0 w 7189076"/>
              <a:gd name="connsiteY3" fmla="*/ 2246586 h 2246586"/>
              <a:gd name="connsiteX4" fmla="*/ 0 w 7189076"/>
              <a:gd name="connsiteY4" fmla="*/ 0 h 2246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9076" h="2246586">
                <a:moveTo>
                  <a:pt x="0" y="0"/>
                </a:moveTo>
                <a:lnTo>
                  <a:pt x="7189076" y="0"/>
                </a:lnTo>
                <a:lnTo>
                  <a:pt x="7189076" y="2246586"/>
                </a:lnTo>
                <a:lnTo>
                  <a:pt x="0" y="2246586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002060"/>
            </a:solidFill>
          </a:ln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2532" tIns="365760" rIns="365760" bIns="365760" numCol="1" spcCol="1270" anchor="ctr" anchorCtr="0">
            <a:noAutofit/>
          </a:bodyPr>
          <a:lstStyle/>
          <a:p>
            <a:pPr defTabSz="4267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sz="2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222039" y="1926223"/>
            <a:ext cx="4431020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s-MX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Comunicación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4577007" y="4195655"/>
            <a:ext cx="97210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Aunque usted le hable a la otra parte en forma directa y clara, es posible que ella no lo escuche o que el lenguaje utilizado no sea comprensible para ambos.</a:t>
            </a:r>
          </a:p>
        </p:txBody>
      </p:sp>
      <p:sp>
        <p:nvSpPr>
          <p:cNvPr id="7" name="1 CuadroTexto">
            <a:extLst>
              <a:ext uri="{FF2B5EF4-FFF2-40B4-BE49-F238E27FC236}">
                <a16:creationId xmlns:a16="http://schemas.microsoft.com/office/drawing/2014/main" id="{A56CEB25-7D79-9242-9AD5-0A4949ABDAD5}"/>
              </a:ext>
            </a:extLst>
          </p:cNvPr>
          <p:cNvSpPr txBox="1"/>
          <p:nvPr/>
        </p:nvSpPr>
        <p:spPr>
          <a:xfrm rot="16200000">
            <a:off x="812767" y="4824048"/>
            <a:ext cx="34980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 la cita</a:t>
            </a:r>
          </a:p>
        </p:txBody>
      </p:sp>
    </p:spTree>
    <p:extLst>
      <p:ext uri="{BB962C8B-B14F-4D97-AF65-F5344CB8AC3E}">
        <p14:creationId xmlns:p14="http://schemas.microsoft.com/office/powerpoint/2010/main" val="57899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61659849"/>
              </p:ext>
            </p:extLst>
          </p:nvPr>
        </p:nvGraphicFramePr>
        <p:xfrm>
          <a:off x="2339244" y="1795128"/>
          <a:ext cx="13177464" cy="7236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0548156" y="5141558"/>
            <a:ext cx="3564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MX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Criterios: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391472" y="5141557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MX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Opciones: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0505286" y="6151319"/>
            <a:ext cx="3996444" cy="23083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Insista  en que el resultado se base en un criterio objetivo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4391472" y="5874320"/>
            <a:ext cx="4104456" cy="286232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Genere una variedad de posibilidades antes de dedicarse a actuar</a:t>
            </a:r>
          </a:p>
        </p:txBody>
      </p:sp>
      <p:sp>
        <p:nvSpPr>
          <p:cNvPr id="11" name="1 CuadroTexto">
            <a:extLst>
              <a:ext uri="{FF2B5EF4-FFF2-40B4-BE49-F238E27FC236}">
                <a16:creationId xmlns:a16="http://schemas.microsoft.com/office/drawing/2014/main" id="{002267BC-B90F-F44D-B44B-D9A52292F4BD}"/>
              </a:ext>
            </a:extLst>
          </p:cNvPr>
          <p:cNvSpPr txBox="1"/>
          <p:nvPr/>
        </p:nvSpPr>
        <p:spPr>
          <a:xfrm rot="16200000">
            <a:off x="812767" y="4824048"/>
            <a:ext cx="34980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 la cita</a:t>
            </a:r>
          </a:p>
        </p:txBody>
      </p:sp>
    </p:spTree>
    <p:extLst>
      <p:ext uri="{BB962C8B-B14F-4D97-AF65-F5344CB8AC3E}">
        <p14:creationId xmlns:p14="http://schemas.microsoft.com/office/powerpoint/2010/main" val="80987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>
            <a:off x="8684563" y="1340139"/>
            <a:ext cx="7760948" cy="5247430"/>
          </a:xfrm>
          <a:custGeom>
            <a:avLst/>
            <a:gdLst/>
            <a:ahLst/>
            <a:cxnLst/>
            <a:rect l="l" t="t" r="r" b="b"/>
            <a:pathLst>
              <a:path w="9391650" h="6350000">
                <a:moveTo>
                  <a:pt x="0" y="0"/>
                </a:moveTo>
                <a:lnTo>
                  <a:pt x="0" y="6350000"/>
                </a:lnTo>
                <a:lnTo>
                  <a:pt x="3789680" y="6350000"/>
                </a:lnTo>
                <a:lnTo>
                  <a:pt x="9391650" y="0"/>
                </a:lnTo>
                <a:close/>
              </a:path>
            </a:pathLst>
          </a:custGeom>
          <a:blipFill>
            <a:blip r:embed="rId2"/>
            <a:stretch>
              <a:fillRect l="-1258" r="2697"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8" name="Freeform 8"/>
          <p:cNvSpPr/>
          <p:nvPr/>
        </p:nvSpPr>
        <p:spPr>
          <a:xfrm>
            <a:off x="12042918" y="1340139"/>
            <a:ext cx="4617738" cy="5247430"/>
          </a:xfrm>
          <a:custGeom>
            <a:avLst/>
            <a:gdLst/>
            <a:ahLst/>
            <a:cxnLst/>
            <a:rect l="l" t="t" r="r" b="b"/>
            <a:pathLst>
              <a:path w="5588000" h="6350000">
                <a:moveTo>
                  <a:pt x="5588000" y="6350000"/>
                </a:moveTo>
                <a:lnTo>
                  <a:pt x="0" y="6350000"/>
                </a:lnTo>
                <a:lnTo>
                  <a:pt x="5588000" y="0"/>
                </a:lnTo>
                <a:close/>
              </a:path>
            </a:pathLst>
          </a:custGeom>
          <a:solidFill>
            <a:srgbClr val="FFFFFF"/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120516" y="3963854"/>
            <a:ext cx="2202382" cy="2202383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8510841" y="6879215"/>
            <a:ext cx="8323536" cy="3290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50"/>
              </a:lnSpc>
            </a:pPr>
            <a:r>
              <a:rPr lang="es-MX" sz="4678" dirty="0">
                <a:solidFill>
                  <a:srgbClr val="FFFFFF"/>
                </a:solidFill>
                <a:latin typeface="Montserrat Classic"/>
              </a:rPr>
              <a:t>El vendedor profesional de los servicios de comercio exterior y logística internacional</a:t>
            </a:r>
            <a:endParaRPr lang="en-US" sz="4678" dirty="0">
              <a:solidFill>
                <a:srgbClr val="FFFFFF"/>
              </a:solidFill>
              <a:latin typeface="Montserrat Classic"/>
            </a:endParaRP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220E3CB5-4151-425C-8C85-255D65966E46}"/>
              </a:ext>
            </a:extLst>
          </p:cNvPr>
          <p:cNvGrpSpPr/>
          <p:nvPr/>
        </p:nvGrpSpPr>
        <p:grpSpPr>
          <a:xfrm>
            <a:off x="538405" y="3985137"/>
            <a:ext cx="6757634" cy="2316725"/>
            <a:chOff x="0" y="0"/>
            <a:chExt cx="9010178" cy="3088967"/>
          </a:xfrm>
        </p:grpSpPr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5F1FCD3F-7A2F-4C1B-9697-BF8BFD1B8833}"/>
                </a:ext>
              </a:extLst>
            </p:cNvPr>
            <p:cNvSpPr txBox="1"/>
            <p:nvPr/>
          </p:nvSpPr>
          <p:spPr>
            <a:xfrm>
              <a:off x="0" y="-47625"/>
              <a:ext cx="8963202" cy="1632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828"/>
                </a:lnSpc>
              </a:pPr>
              <a:r>
                <a:rPr lang="en-US" sz="7800" spc="70">
                  <a:solidFill>
                    <a:srgbClr val="FFFFFF"/>
                  </a:solidFill>
                  <a:latin typeface="Montserrat Classic Bold"/>
                </a:rPr>
                <a:t>Bienvenidos</a:t>
              </a:r>
            </a:p>
          </p:txBody>
        </p:sp>
        <p:sp>
          <p:nvSpPr>
            <p:cNvPr id="13" name="TextBox 4">
              <a:extLst>
                <a:ext uri="{FF2B5EF4-FFF2-40B4-BE49-F238E27FC236}">
                  <a16:creationId xmlns:a16="http://schemas.microsoft.com/office/drawing/2014/main" id="{CDC38AE9-A5EB-4A10-AA75-832A4D061AF2}"/>
                </a:ext>
              </a:extLst>
            </p:cNvPr>
            <p:cNvSpPr txBox="1"/>
            <p:nvPr/>
          </p:nvSpPr>
          <p:spPr>
            <a:xfrm>
              <a:off x="0" y="2408247"/>
              <a:ext cx="9010178" cy="685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79"/>
                </a:lnSpc>
              </a:pPr>
              <a:r>
                <a:rPr lang="en-US" sz="3400" spc="251" dirty="0" err="1">
                  <a:solidFill>
                    <a:srgbClr val="FFFFFF"/>
                  </a:solidFill>
                  <a:latin typeface="Montserrat Classic Bold"/>
                </a:rPr>
                <a:t>En</a:t>
              </a:r>
              <a:r>
                <a:rPr lang="en-US" sz="3400" spc="251" dirty="0">
                  <a:solidFill>
                    <a:srgbClr val="FFFFFF"/>
                  </a:solidFill>
                  <a:latin typeface="Montserrat Classic Bold"/>
                </a:rPr>
                <a:t> breve </a:t>
              </a:r>
              <a:r>
                <a:rPr lang="en-US" sz="3400" spc="251" dirty="0" err="1">
                  <a:solidFill>
                    <a:srgbClr val="FFFFFF"/>
                  </a:solidFill>
                  <a:latin typeface="Montserrat Classic Bold"/>
                </a:rPr>
                <a:t>iniciamos</a:t>
              </a:r>
              <a:endParaRPr lang="en-US" sz="3400" spc="251" dirty="0">
                <a:solidFill>
                  <a:srgbClr val="FFFFFF"/>
                </a:solidFill>
                <a:latin typeface="Montserrat Classic Bold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3095328" y="931032"/>
            <a:ext cx="12906672" cy="93559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s-MX" sz="270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536303" y="3687947"/>
            <a:ext cx="976818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s-MX" sz="6000" dirty="0">
                <a:solidFill>
                  <a:prstClr val="white"/>
                </a:solidFill>
                <a:latin typeface="Franklin Gothic Book" panose="020B0503020102020204"/>
              </a:rPr>
              <a:t>2, 10, 12, 16, 17, 18, 19, ___</a:t>
            </a:r>
          </a:p>
          <a:p>
            <a:pPr defTabSz="1371600"/>
            <a:r>
              <a:rPr lang="es-MX" sz="6000" dirty="0">
                <a:solidFill>
                  <a:prstClr val="white"/>
                </a:solidFill>
                <a:latin typeface="Franklin Gothic Book" panose="020B0503020102020204"/>
              </a:rPr>
              <a:t>_______________________</a:t>
            </a:r>
          </a:p>
          <a:p>
            <a:pPr defTabSz="1371600"/>
            <a:endParaRPr lang="es-MX" sz="6000" dirty="0">
              <a:solidFill>
                <a:prstClr val="white"/>
              </a:solidFill>
              <a:latin typeface="Franklin Gothic Book" panose="020B0503020102020204"/>
            </a:endParaRPr>
          </a:p>
          <a:p>
            <a:pPr defTabSz="1371600"/>
            <a:r>
              <a:rPr lang="es-MX" sz="6000" dirty="0">
                <a:solidFill>
                  <a:prstClr val="white"/>
                </a:solidFill>
                <a:latin typeface="Franklin Gothic Book" panose="020B0503020102020204"/>
              </a:rPr>
              <a:t>4, 5, 14, ___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3596935" y="4885831"/>
            <a:ext cx="748923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s-MX" sz="7500" b="1" dirty="0">
                <a:solidFill>
                  <a:prstClr val="white"/>
                </a:solidFill>
                <a:latin typeface="Franklin Gothic Book" panose="020B0503020102020204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006710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7"/>
          <p:cNvGraphicFramePr>
            <a:graphicFrameLocks noGrp="1"/>
          </p:cNvGraphicFramePr>
          <p:nvPr/>
        </p:nvGraphicFramePr>
        <p:xfrm>
          <a:off x="3311352" y="1363080"/>
          <a:ext cx="5568618" cy="1104900"/>
        </p:xfrm>
        <a:graphic>
          <a:graphicData uri="http://schemas.openxmlformats.org/drawingml/2006/table">
            <a:tbl>
              <a:tblPr/>
              <a:tblGrid>
                <a:gridCol w="5568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04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NEGOCIACIÓN DISTRIBUTIVA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(Regateo Puro)</a:t>
                      </a:r>
                    </a:p>
                  </a:txBody>
                  <a:tcPr marL="135000" marR="135000" marT="70200" marB="70200" horzOverflow="overflow">
                    <a:lnL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Group 88"/>
          <p:cNvGraphicFramePr>
            <a:graphicFrameLocks noGrp="1"/>
          </p:cNvGraphicFramePr>
          <p:nvPr/>
        </p:nvGraphicFramePr>
        <p:xfrm>
          <a:off x="3311352" y="2422736"/>
          <a:ext cx="5568618" cy="6720840"/>
        </p:xfrm>
        <a:graphic>
          <a:graphicData uri="http://schemas.openxmlformats.org/drawingml/2006/table">
            <a:tbl>
              <a:tblPr/>
              <a:tblGrid>
                <a:gridCol w="5568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0840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Existe conflicto de intereses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MX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Se tiene más poder que la contraparte.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MX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No se necesita una relación armoniosa.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MX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No se confía en la otra parte.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MX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El acuerdo es fácil de ejecutar.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MX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La contraparte regatea.</a:t>
                      </a:r>
                    </a:p>
                  </a:txBody>
                  <a:tcPr marL="137160" marR="137160" marT="68580" marB="68580" horzOverflow="overflow">
                    <a:lnL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Group 76"/>
          <p:cNvGraphicFramePr>
            <a:graphicFrameLocks noGrp="1"/>
          </p:cNvGraphicFramePr>
          <p:nvPr/>
        </p:nvGraphicFramePr>
        <p:xfrm>
          <a:off x="9360024" y="1363080"/>
          <a:ext cx="6264696" cy="1104900"/>
        </p:xfrm>
        <a:graphic>
          <a:graphicData uri="http://schemas.openxmlformats.org/drawingml/2006/table">
            <a:tbl>
              <a:tblPr/>
              <a:tblGrid>
                <a:gridCol w="626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04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NEGOCIACIÓN INTEGRATIVA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(Solución Conjunta)</a:t>
                      </a:r>
                    </a:p>
                  </a:txBody>
                  <a:tcPr marL="135000" marR="135000" marT="70200" marB="70200" horzOverflow="overflow">
                    <a:lnL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Group 89"/>
          <p:cNvGraphicFramePr>
            <a:graphicFrameLocks noGrp="1"/>
          </p:cNvGraphicFramePr>
          <p:nvPr/>
        </p:nvGraphicFramePr>
        <p:xfrm>
          <a:off x="9360024" y="2408687"/>
          <a:ext cx="6264696" cy="6720840"/>
        </p:xfrm>
        <a:graphic>
          <a:graphicData uri="http://schemas.openxmlformats.org/drawingml/2006/table">
            <a:tbl>
              <a:tblPr/>
              <a:tblGrid>
                <a:gridCol w="626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0840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Hay intereses comunes.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MX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Se tiene poderes iguales o equilibrados.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MX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Se necesita una relación armoniosa a largo plazo.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MX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Se confía en la otra parte.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MX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El acuerdo es difícil de ejecutar.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MX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MX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La contraparte propone una solución conjunta.</a:t>
                      </a:r>
                    </a:p>
                  </a:txBody>
                  <a:tcPr marL="137160" marR="137160" marT="68580" marB="68580" horzOverflow="overflow">
                    <a:lnL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28575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1 CuadroTexto">
            <a:extLst>
              <a:ext uri="{FF2B5EF4-FFF2-40B4-BE49-F238E27FC236}">
                <a16:creationId xmlns:a16="http://schemas.microsoft.com/office/drawing/2014/main" id="{C15DA452-0430-5C4D-8821-A1768E4640D9}"/>
              </a:ext>
            </a:extLst>
          </p:cNvPr>
          <p:cNvSpPr txBox="1"/>
          <p:nvPr/>
        </p:nvSpPr>
        <p:spPr>
          <a:xfrm rot="16200000">
            <a:off x="812767" y="4824048"/>
            <a:ext cx="34980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 la cita</a:t>
            </a:r>
          </a:p>
        </p:txBody>
      </p:sp>
    </p:spTree>
    <p:extLst>
      <p:ext uri="{BB962C8B-B14F-4D97-AF65-F5344CB8AC3E}">
        <p14:creationId xmlns:p14="http://schemas.microsoft.com/office/powerpoint/2010/main" val="13360550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334918" y="3019723"/>
            <a:ext cx="6155531" cy="466281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Alargar las reuniones.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s-MX" sz="2700" dirty="0">
              <a:solidFill>
                <a:schemeClr val="bg1"/>
              </a:solidFill>
              <a:latin typeface="Arial Unicode MS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Proporcionar malas condiciones.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s-MX" sz="2700" dirty="0">
              <a:solidFill>
                <a:schemeClr val="bg1"/>
              </a:solidFill>
              <a:latin typeface="Arial Unicode MS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Propiciar interrupciones o recesos.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s-MX" sz="2700" dirty="0">
              <a:solidFill>
                <a:schemeClr val="bg1"/>
              </a:solidFill>
              <a:latin typeface="Arial Unicode MS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Mostrar enojo o disgusto.</a:t>
            </a:r>
          </a:p>
          <a:p>
            <a:pPr marL="428625" indent="-428625" eaLnBrk="1" hangingPunct="1">
              <a:buFont typeface="Arial" panose="020B0604020202020204" pitchFamily="34" charset="0"/>
              <a:buChar char="•"/>
            </a:pPr>
            <a:endParaRPr lang="es-MX" sz="2700" dirty="0">
              <a:solidFill>
                <a:schemeClr val="bg1"/>
              </a:solidFill>
              <a:latin typeface="Arial Unicode MS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Hacer retiradas fingidas.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s-MX" sz="2700" dirty="0">
              <a:solidFill>
                <a:schemeClr val="bg1"/>
              </a:solidFill>
              <a:latin typeface="Arial Unicode MS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Hacer demandas de último minuto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468037" y="3019724"/>
            <a:ext cx="6155531" cy="466281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Hacer sentir a la contraparte que tiene competencia.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s-MX" sz="2700" dirty="0">
              <a:solidFill>
                <a:schemeClr val="bg1"/>
              </a:solidFill>
              <a:latin typeface="Arial Unicode MS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Las amenazas veladas.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s-MX" sz="2700" dirty="0">
              <a:solidFill>
                <a:schemeClr val="bg1"/>
              </a:solidFill>
              <a:latin typeface="Arial Unicode MS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Autoridad ambigua.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s-MX" sz="2700" dirty="0">
              <a:solidFill>
                <a:schemeClr val="bg1"/>
              </a:solidFill>
              <a:latin typeface="Arial Unicode MS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Rechazo a negociar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s-MX" sz="2700" dirty="0">
              <a:solidFill>
                <a:schemeClr val="bg1"/>
              </a:solidFill>
              <a:latin typeface="Arial Unicode MS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MX" sz="2700" dirty="0">
                <a:solidFill>
                  <a:schemeClr val="bg1"/>
                </a:solidFill>
                <a:latin typeface="Arial Unicode MS" pitchFamily="34" charset="-128"/>
              </a:rPr>
              <a:t>Cohecho</a:t>
            </a:r>
          </a:p>
          <a:p>
            <a:pPr eaLnBrk="1" hangingPunct="1">
              <a:buFontTx/>
              <a:buAutoNum type="alphaLcParenR" startAt="9"/>
            </a:pPr>
            <a:endParaRPr lang="es-MX" sz="2700" dirty="0">
              <a:solidFill>
                <a:schemeClr val="bg1"/>
              </a:solidFill>
              <a:latin typeface="Arial Unicode MS" pitchFamily="34" charset="-128"/>
            </a:endParaRPr>
          </a:p>
        </p:txBody>
      </p:sp>
      <p:sp>
        <p:nvSpPr>
          <p:cNvPr id="6" name="3 CuadroTexto"/>
          <p:cNvSpPr txBox="1"/>
          <p:nvPr/>
        </p:nvSpPr>
        <p:spPr>
          <a:xfrm>
            <a:off x="7842709" y="647653"/>
            <a:ext cx="6979796" cy="6924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s-MX" sz="3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Algunas técnicas tramposas</a:t>
            </a:r>
          </a:p>
        </p:txBody>
      </p:sp>
      <p:sp>
        <p:nvSpPr>
          <p:cNvPr id="7" name="1 CuadroTexto">
            <a:extLst>
              <a:ext uri="{FF2B5EF4-FFF2-40B4-BE49-F238E27FC236}">
                <a16:creationId xmlns:a16="http://schemas.microsoft.com/office/drawing/2014/main" id="{1F6CDB85-A43B-E34A-A3B3-5F8AC582BF6F}"/>
              </a:ext>
            </a:extLst>
          </p:cNvPr>
          <p:cNvSpPr txBox="1"/>
          <p:nvPr/>
        </p:nvSpPr>
        <p:spPr>
          <a:xfrm rot="16200000">
            <a:off x="812767" y="4824048"/>
            <a:ext cx="3498072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 la cita</a:t>
            </a:r>
          </a:p>
        </p:txBody>
      </p:sp>
    </p:spTree>
    <p:extLst>
      <p:ext uri="{BB962C8B-B14F-4D97-AF65-F5344CB8AC3E}">
        <p14:creationId xmlns:p14="http://schemas.microsoft.com/office/powerpoint/2010/main" val="9175177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247530C9-F8CB-460A-92EC-CDEEC247A851}"/>
              </a:ext>
            </a:extLst>
          </p:cNvPr>
          <p:cNvSpPr/>
          <p:nvPr/>
        </p:nvSpPr>
        <p:spPr>
          <a:xfrm>
            <a:off x="4997824" y="4853954"/>
            <a:ext cx="9403976" cy="1203946"/>
          </a:xfrm>
          <a:prstGeom prst="rect">
            <a:avLst/>
          </a:prstGeom>
          <a:solidFill>
            <a:srgbClr val="E84C22"/>
          </a:solidFill>
          <a:ln w="34925" cap="flat" cmpd="sng" algn="in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EFEDFD6-EA03-47B0-8C58-439507BDC314}"/>
              </a:ext>
            </a:extLst>
          </p:cNvPr>
          <p:cNvSpPr/>
          <p:nvPr/>
        </p:nvSpPr>
        <p:spPr>
          <a:xfrm>
            <a:off x="4997824" y="3467100"/>
            <a:ext cx="8534400" cy="609600"/>
          </a:xfrm>
          <a:prstGeom prst="rect">
            <a:avLst/>
          </a:prstGeom>
          <a:solidFill>
            <a:srgbClr val="E84C22"/>
          </a:solidFill>
          <a:ln w="34925" cap="flat" cmpd="sng" algn="in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5209874" y="2188542"/>
            <a:ext cx="10833100" cy="5940425"/>
          </a:xfrm>
        </p:spPr>
        <p:txBody>
          <a:bodyPr anchor="t">
            <a:noAutofit/>
          </a:bodyPr>
          <a:lstStyle/>
          <a:p>
            <a:r>
              <a:rPr lang="es-MX" sz="37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Decidir el momento en que hay que dejar de negociar.</a:t>
            </a:r>
          </a:p>
          <a:p>
            <a:r>
              <a:rPr lang="es-MX" sz="3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Calcular si es momento oportuno.</a:t>
            </a:r>
          </a:p>
          <a:p>
            <a:r>
              <a:rPr lang="es-MX" sz="37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Buscar indicios en el lenguaje corporal.</a:t>
            </a:r>
          </a:p>
          <a:p>
            <a:r>
              <a:rPr lang="es-MX" sz="3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Escuchar con atención preguntas que indican disposición para el cierre.</a:t>
            </a:r>
          </a:p>
          <a:p>
            <a:r>
              <a:rPr lang="es-MX" sz="37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Empezar con un resumen de cierre.</a:t>
            </a:r>
          </a:p>
        </p:txBody>
      </p:sp>
      <p:sp>
        <p:nvSpPr>
          <p:cNvPr id="4" name="1 CuadroTexto">
            <a:extLst>
              <a:ext uri="{FF2B5EF4-FFF2-40B4-BE49-F238E27FC236}">
                <a16:creationId xmlns:a16="http://schemas.microsoft.com/office/drawing/2014/main" id="{5ACCCFB5-E3C8-154B-930B-25E8EDC6275D}"/>
              </a:ext>
            </a:extLst>
          </p:cNvPr>
          <p:cNvSpPr txBox="1"/>
          <p:nvPr/>
        </p:nvSpPr>
        <p:spPr>
          <a:xfrm rot="16200000">
            <a:off x="-109760" y="4824048"/>
            <a:ext cx="5343129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 la cita (Cierre)</a:t>
            </a:r>
          </a:p>
        </p:txBody>
      </p:sp>
    </p:spTree>
    <p:extLst>
      <p:ext uri="{BB962C8B-B14F-4D97-AF65-F5344CB8AC3E}">
        <p14:creationId xmlns:p14="http://schemas.microsoft.com/office/powerpoint/2010/main" val="8717132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DE78383E-201A-4433-9F86-BC3BC5363171}"/>
              </a:ext>
            </a:extLst>
          </p:cNvPr>
          <p:cNvSpPr/>
          <p:nvPr/>
        </p:nvSpPr>
        <p:spPr>
          <a:xfrm>
            <a:off x="5634318" y="5273922"/>
            <a:ext cx="10596282" cy="1469778"/>
          </a:xfrm>
          <a:prstGeom prst="rect">
            <a:avLst/>
          </a:prstGeom>
          <a:solidFill>
            <a:srgbClr val="E84C22"/>
          </a:solidFill>
          <a:ln w="34925" cap="flat" cmpd="sng" algn="in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0F8E95D-E451-4D3F-8DAC-D0ED17ED66F1}"/>
              </a:ext>
            </a:extLst>
          </p:cNvPr>
          <p:cNvSpPr/>
          <p:nvPr/>
        </p:nvSpPr>
        <p:spPr>
          <a:xfrm>
            <a:off x="5611906" y="7228347"/>
            <a:ext cx="9247094" cy="810753"/>
          </a:xfrm>
          <a:prstGeom prst="rect">
            <a:avLst/>
          </a:prstGeom>
          <a:solidFill>
            <a:srgbClr val="E84C22"/>
          </a:solidFill>
          <a:ln w="34925" cap="flat" cmpd="sng" algn="in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47B9A4C-8B3D-46AA-B081-811030F3A9A2}"/>
              </a:ext>
            </a:extLst>
          </p:cNvPr>
          <p:cNvSpPr/>
          <p:nvPr/>
        </p:nvSpPr>
        <p:spPr>
          <a:xfrm>
            <a:off x="5638800" y="2857500"/>
            <a:ext cx="10744200" cy="1203946"/>
          </a:xfrm>
          <a:prstGeom prst="rect">
            <a:avLst/>
          </a:prstGeom>
          <a:solidFill>
            <a:srgbClr val="E84C22"/>
          </a:solidFill>
          <a:ln w="34925" cap="flat" cmpd="sng" algn="in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5638800" y="1638300"/>
            <a:ext cx="10941050" cy="5400675"/>
          </a:xfrm>
        </p:spPr>
        <p:txBody>
          <a:bodyPr anchor="t">
            <a:noAutofit/>
          </a:bodyPr>
          <a:lstStyle/>
          <a:p>
            <a:r>
              <a:rPr lang="es-MX" sz="37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Estar en guardia contra presiones de límites de tiempo</a:t>
            </a:r>
          </a:p>
          <a:p>
            <a:r>
              <a:rPr lang="es-MX" sz="3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Usar el lenguaje corporal para proyectar una imagen de confianza.</a:t>
            </a:r>
          </a:p>
          <a:p>
            <a:r>
              <a:rPr lang="es-MX" sz="37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Tratar de prever y evitar los estancamientos   de última hora.</a:t>
            </a:r>
          </a:p>
          <a:p>
            <a:r>
              <a:rPr lang="es-MX" sz="3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Considerar un cambio de negociador o usar un mediador.</a:t>
            </a:r>
          </a:p>
          <a:p>
            <a:r>
              <a:rPr lang="es-MX" sz="37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Verificar lo que se ha convenido.</a:t>
            </a:r>
          </a:p>
          <a:p>
            <a:r>
              <a:rPr lang="es-MX" sz="3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Hacer planes para futuras diferencias.</a:t>
            </a:r>
          </a:p>
          <a:p>
            <a:pPr marL="0" indent="0">
              <a:buNone/>
            </a:pPr>
            <a:endParaRPr lang="es-MX" sz="37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1 CuadroTexto">
            <a:extLst>
              <a:ext uri="{FF2B5EF4-FFF2-40B4-BE49-F238E27FC236}">
                <a16:creationId xmlns:a16="http://schemas.microsoft.com/office/drawing/2014/main" id="{1BE6FFC2-2132-F24A-9FCF-11C6F4F3922E}"/>
              </a:ext>
            </a:extLst>
          </p:cNvPr>
          <p:cNvSpPr txBox="1"/>
          <p:nvPr/>
        </p:nvSpPr>
        <p:spPr>
          <a:xfrm rot="16200000">
            <a:off x="-109760" y="4824048"/>
            <a:ext cx="5343129" cy="66941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37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Durante la cita (Cierre)</a:t>
            </a:r>
          </a:p>
        </p:txBody>
      </p:sp>
    </p:spTree>
    <p:extLst>
      <p:ext uri="{BB962C8B-B14F-4D97-AF65-F5344CB8AC3E}">
        <p14:creationId xmlns:p14="http://schemas.microsoft.com/office/powerpoint/2010/main" val="19033114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oto de la vista lateral del hombre joven que hace el anuncio importante">
            <a:extLst>
              <a:ext uri="{FF2B5EF4-FFF2-40B4-BE49-F238E27FC236}">
                <a16:creationId xmlns:a16="http://schemas.microsoft.com/office/drawing/2014/main" id="{0D51DFD8-C75C-4418-A38C-CE86B9B15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457200" y="2476500"/>
            <a:ext cx="9961562" cy="3997325"/>
          </a:xfrm>
        </p:spPr>
        <p:txBody>
          <a:bodyPr>
            <a:noAutofit/>
          </a:bodyPr>
          <a:lstStyle/>
          <a:p>
            <a:r>
              <a:rPr lang="es-MX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Poner el acuerdo por escrito y ofrecerse a hacer la redacción.</a:t>
            </a:r>
          </a:p>
          <a:p>
            <a:r>
              <a:rPr lang="es-MX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Redactar el convenio en un lenguaje directo y claro.</a:t>
            </a:r>
          </a:p>
          <a:p>
            <a:pPr>
              <a:spcBef>
                <a:spcPct val="20000"/>
              </a:spcBef>
            </a:pPr>
            <a:r>
              <a:rPr lang="es-MX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Hacer tema de discusión cualquier ambigüedad.</a:t>
            </a:r>
          </a:p>
          <a:p>
            <a:pPr>
              <a:spcBef>
                <a:spcPct val="20000"/>
              </a:spcBef>
            </a:pPr>
            <a:r>
              <a:rPr lang="es-MX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Revisar la ejecución.</a:t>
            </a:r>
          </a:p>
        </p:txBody>
      </p:sp>
      <p:sp>
        <p:nvSpPr>
          <p:cNvPr id="4" name="1 CuadroTexto">
            <a:extLst>
              <a:ext uri="{FF2B5EF4-FFF2-40B4-BE49-F238E27FC236}">
                <a16:creationId xmlns:a16="http://schemas.microsoft.com/office/drawing/2014/main" id="{14FF88BD-CC8F-A84F-82F7-443E75843EC9}"/>
              </a:ext>
            </a:extLst>
          </p:cNvPr>
          <p:cNvSpPr txBox="1"/>
          <p:nvPr/>
        </p:nvSpPr>
        <p:spPr>
          <a:xfrm>
            <a:off x="452718" y="1104900"/>
            <a:ext cx="3571812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MX" sz="4400" b="1" dirty="0">
                <a:solidFill>
                  <a:srgbClr val="064EEC"/>
                </a:solidFill>
                <a:latin typeface="Arial" pitchFamily="34" charset="0"/>
                <a:cs typeface="Arial" pitchFamily="34" charset="0"/>
              </a:rPr>
              <a:t>Seguimiento</a:t>
            </a:r>
          </a:p>
        </p:txBody>
      </p:sp>
    </p:spTree>
    <p:extLst>
      <p:ext uri="{BB962C8B-B14F-4D97-AF65-F5344CB8AC3E}">
        <p14:creationId xmlns:p14="http://schemas.microsoft.com/office/powerpoint/2010/main" val="14808578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3095328" y="0"/>
            <a:ext cx="12906672" cy="10287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700"/>
          </a:p>
        </p:txBody>
      </p:sp>
      <p:cxnSp>
        <p:nvCxnSpPr>
          <p:cNvPr id="5" name="Conector recto 4"/>
          <p:cNvCxnSpPr>
            <a:cxnSpLocks/>
          </p:cNvCxnSpPr>
          <p:nvPr/>
        </p:nvCxnSpPr>
        <p:spPr>
          <a:xfrm>
            <a:off x="5292216" y="3523320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ector recto 6"/>
          <p:cNvCxnSpPr>
            <a:cxnSpLocks/>
          </p:cNvCxnSpPr>
          <p:nvPr/>
        </p:nvCxnSpPr>
        <p:spPr>
          <a:xfrm>
            <a:off x="7010862" y="3523320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7"/>
          <p:cNvCxnSpPr>
            <a:cxnSpLocks/>
          </p:cNvCxnSpPr>
          <p:nvPr/>
        </p:nvCxnSpPr>
        <p:spPr>
          <a:xfrm>
            <a:off x="8748600" y="3523320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8"/>
          <p:cNvCxnSpPr>
            <a:cxnSpLocks/>
          </p:cNvCxnSpPr>
          <p:nvPr/>
        </p:nvCxnSpPr>
        <p:spPr>
          <a:xfrm>
            <a:off x="10543158" y="3523320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/>
          <p:cNvCxnSpPr>
            <a:cxnSpLocks/>
          </p:cNvCxnSpPr>
          <p:nvPr/>
        </p:nvCxnSpPr>
        <p:spPr>
          <a:xfrm>
            <a:off x="12109548" y="3523320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10"/>
          <p:cNvCxnSpPr>
            <a:cxnSpLocks/>
          </p:cNvCxnSpPr>
          <p:nvPr/>
        </p:nvCxnSpPr>
        <p:spPr>
          <a:xfrm>
            <a:off x="13825164" y="3523320"/>
            <a:ext cx="0" cy="41044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5251855" y="4692722"/>
            <a:ext cx="7507183" cy="15927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750" b="1" dirty="0">
                <a:solidFill>
                  <a:schemeClr val="bg1"/>
                </a:solidFill>
              </a:rPr>
              <a:t>06 68 88      98</a:t>
            </a:r>
          </a:p>
        </p:txBody>
      </p:sp>
    </p:spTree>
    <p:extLst>
      <p:ext uri="{BB962C8B-B14F-4D97-AF65-F5344CB8AC3E}">
        <p14:creationId xmlns:p14="http://schemas.microsoft.com/office/powerpoint/2010/main" val="1906899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41D8E8-D06B-2446-882F-8EB5DC7BC1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7300" y="3004343"/>
            <a:ext cx="15773400" cy="4278313"/>
          </a:xfrm>
        </p:spPr>
        <p:txBody>
          <a:bodyPr>
            <a:normAutofit fontScale="90000"/>
          </a:bodyPr>
          <a:lstStyle/>
          <a:p>
            <a:r>
              <a:rPr lang="es-MX" sz="167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Lo que el cliente </a:t>
            </a:r>
            <a:r>
              <a:rPr lang="es-MX" sz="15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“quiere” y lo que ”puede” el proveedor</a:t>
            </a:r>
          </a:p>
        </p:txBody>
      </p:sp>
    </p:spTree>
    <p:extLst>
      <p:ext uri="{BB962C8B-B14F-4D97-AF65-F5344CB8AC3E}">
        <p14:creationId xmlns:p14="http://schemas.microsoft.com/office/powerpoint/2010/main" val="29801566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635388" y="1579104"/>
            <a:ext cx="1166529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Uno de los aspectos que inciden de manera más directa en la negociación, es la falta de claridad tanto en los requerimientos del cliente (</a:t>
            </a:r>
            <a:r>
              <a:rPr lang="es-MX" sz="3750" b="1" dirty="0">
                <a:solidFill>
                  <a:srgbClr val="064EEC"/>
                </a:solidFill>
                <a:latin typeface="Arial" pitchFamily="34" charset="0"/>
                <a:cs typeface="Arial" pitchFamily="34" charset="0"/>
              </a:rPr>
              <a:t>este casi nunca tiene la razón…logísticamente hablando</a:t>
            </a:r>
            <a:r>
              <a:rPr lang="es-MX" sz="3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y la capacidad del proveedor (</a:t>
            </a:r>
            <a:r>
              <a:rPr lang="es-MX" sz="3750" b="1" dirty="0">
                <a:solidFill>
                  <a:srgbClr val="064EEC"/>
                </a:solidFill>
                <a:latin typeface="Arial" pitchFamily="34" charset="0"/>
                <a:cs typeface="Arial" pitchFamily="34" charset="0"/>
              </a:rPr>
              <a:t>normalmente no puede cumplir lo que promete</a:t>
            </a:r>
            <a:r>
              <a:rPr lang="es-MX" sz="3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A8D6279-DC41-4542-ADD2-991C7D69A2AF}"/>
              </a:ext>
            </a:extLst>
          </p:cNvPr>
          <p:cNvSpPr txBox="1"/>
          <p:nvPr/>
        </p:nvSpPr>
        <p:spPr>
          <a:xfrm>
            <a:off x="5282244" y="6763681"/>
            <a:ext cx="83715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000" b="1" dirty="0">
                <a:solidFill>
                  <a:schemeClr val="bg1"/>
                </a:solidFill>
              </a:rPr>
              <a:t>Comercial vs Operaciones</a:t>
            </a:r>
          </a:p>
        </p:txBody>
      </p:sp>
    </p:spTree>
    <p:extLst>
      <p:ext uri="{BB962C8B-B14F-4D97-AF65-F5344CB8AC3E}">
        <p14:creationId xmlns:p14="http://schemas.microsoft.com/office/powerpoint/2010/main" val="38802407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775230861"/>
              </p:ext>
            </p:extLst>
          </p:nvPr>
        </p:nvGraphicFramePr>
        <p:xfrm>
          <a:off x="2879304" y="0"/>
          <a:ext cx="12205356" cy="8599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92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66911" y="-1059180"/>
            <a:ext cx="9290375" cy="11576409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-257179" y="9702777"/>
            <a:ext cx="18802359" cy="1176066"/>
            <a:chOff x="0" y="0"/>
            <a:chExt cx="25069811" cy="1568088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25069811" cy="1568088"/>
            </a:xfrm>
            <a:prstGeom prst="rect">
              <a:avLst/>
            </a:prstGeom>
            <a:solidFill>
              <a:srgbClr val="064EE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145780" y="83133"/>
              <a:ext cx="22961088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 spc="192">
                  <a:solidFill>
                    <a:srgbClr val="FFFFFF"/>
                  </a:solidFill>
                  <a:latin typeface="Montserrat Classic"/>
                </a:rPr>
                <a:t>Instituto Superior de Estudios Logísticos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775420" y="323194"/>
            <a:ext cx="9283980" cy="3425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166"/>
              </a:lnSpc>
            </a:pPr>
            <a:r>
              <a:rPr lang="en-US" sz="7275" spc="65" dirty="0" err="1">
                <a:solidFill>
                  <a:srgbClr val="FFFFFF"/>
                </a:solidFill>
                <a:latin typeface="Montserrat Classic Bold"/>
              </a:rPr>
              <a:t>Mtro</a:t>
            </a:r>
            <a:r>
              <a:rPr lang="en-US" sz="7275" spc="65" dirty="0">
                <a:solidFill>
                  <a:srgbClr val="FFFFFF"/>
                </a:solidFill>
                <a:latin typeface="Montserrat Classic Bold"/>
              </a:rPr>
              <a:t>. Edgar Rodríguez Lozano</a:t>
            </a:r>
          </a:p>
          <a:p>
            <a:pPr>
              <a:lnSpc>
                <a:spcPts val="9166"/>
              </a:lnSpc>
            </a:pPr>
            <a:endParaRPr lang="en-US" sz="7275" spc="65" dirty="0">
              <a:solidFill>
                <a:srgbClr val="FFFFFF"/>
              </a:solidFill>
              <a:latin typeface="Montserrat Classic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799665" y="2949297"/>
            <a:ext cx="816681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</a:pPr>
            <a:r>
              <a:rPr lang="en-US" sz="3400" spc="251" dirty="0">
                <a:solidFill>
                  <a:srgbClr val="FFFFFF"/>
                </a:solidFill>
                <a:latin typeface="Montserrat Classic Bold"/>
              </a:rPr>
              <a:t>Instructor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75420" y="3994168"/>
            <a:ext cx="8166816" cy="1550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s-MX" sz="2800" spc="28" dirty="0">
                <a:solidFill>
                  <a:srgbClr val="FFFFFF"/>
                </a:solidFill>
                <a:latin typeface="Montserrat Light"/>
              </a:rPr>
              <a:t>Consultor con más de 20 años de experiencia comercial en logística internacional y comercio exterior</a:t>
            </a:r>
            <a:endParaRPr lang="en-US" sz="2800" spc="28" dirty="0">
              <a:solidFill>
                <a:srgbClr val="FFFFFF"/>
              </a:solidFill>
              <a:latin typeface="Montserrat Light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3963" y="336822"/>
            <a:ext cx="6724239" cy="2484013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8799665" y="5999380"/>
            <a:ext cx="8166816" cy="101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s-MX" sz="2800" spc="28" dirty="0">
                <a:solidFill>
                  <a:srgbClr val="FFFFFF"/>
                </a:solidFill>
                <a:latin typeface="Montserrat Light"/>
              </a:rPr>
              <a:t>Maestro en Administración de Negocios Internacionales</a:t>
            </a:r>
            <a:endParaRPr lang="en-US" sz="2800" spc="28" dirty="0">
              <a:solidFill>
                <a:srgbClr val="FFFFFF"/>
              </a:solidFill>
              <a:latin typeface="Montserrat Ligh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799665" y="7574122"/>
            <a:ext cx="8166816" cy="1550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s-MX" sz="2800" spc="28" dirty="0">
                <a:solidFill>
                  <a:srgbClr val="FFFFFF"/>
                </a:solidFill>
                <a:latin typeface="Montserrat Light"/>
              </a:rPr>
              <a:t>Instructor profesional avalado por la Federación Internacional de Asociaciones de Transitarios (FIATA)</a:t>
            </a:r>
            <a:endParaRPr lang="en-US" sz="2800" spc="28" dirty="0">
              <a:solidFill>
                <a:srgbClr val="FFFFFF"/>
              </a:solidFill>
              <a:latin typeface="Montserrat Light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DAF3BABC-9291-4C97-9599-7FFE09CC3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8750" l="9688" r="98333">
                        <a14:foregroundMark x1="11458" y1="75391" x2="11458" y2="75391"/>
                        <a14:foregroundMark x1="11563" y1="81719" x2="12917" y2="93047"/>
                        <a14:foregroundMark x1="12917" y1="93047" x2="9688" y2="96563"/>
                        <a14:foregroundMark x1="69792" y1="90234" x2="83125" y2="97109"/>
                        <a14:foregroundMark x1="83125" y1="97109" x2="90938" y2="92031"/>
                        <a14:foregroundMark x1="90938" y1="92031" x2="91354" y2="66484"/>
                        <a14:foregroundMark x1="92604" y1="72188" x2="98646" y2="83984"/>
                        <a14:foregroundMark x1="98646" y1="83984" x2="97917" y2="91719"/>
                        <a14:foregroundMark x1="97917" y1="91719" x2="88229" y2="96172"/>
                        <a14:foregroundMark x1="88229" y1="96172" x2="70521" y2="98828"/>
                        <a14:foregroundMark x1="70521" y1="98828" x2="50000" y2="96016"/>
                        <a14:foregroundMark x1="98333" y1="79766" x2="98333" y2="797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4000" y="1994382"/>
            <a:ext cx="5078163" cy="677088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/>
        </p:nvGraphicFramePr>
        <p:xfrm>
          <a:off x="3095328" y="1039044"/>
          <a:ext cx="12205356" cy="8316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54403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937002601"/>
              </p:ext>
            </p:extLst>
          </p:nvPr>
        </p:nvGraphicFramePr>
        <p:xfrm>
          <a:off x="2879304" y="823020"/>
          <a:ext cx="12313368" cy="7344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88656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3095328" y="1579104"/>
          <a:ext cx="12690648" cy="7452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25181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395524116"/>
              </p:ext>
            </p:extLst>
          </p:nvPr>
        </p:nvGraphicFramePr>
        <p:xfrm>
          <a:off x="2663280" y="823020"/>
          <a:ext cx="12529392" cy="7020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59392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Diagrama"/>
          <p:cNvGraphicFramePr/>
          <p:nvPr/>
        </p:nvGraphicFramePr>
        <p:xfrm>
          <a:off x="3419364" y="1471092"/>
          <a:ext cx="11989332" cy="7668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65439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772272932"/>
              </p:ext>
            </p:extLst>
          </p:nvPr>
        </p:nvGraphicFramePr>
        <p:xfrm>
          <a:off x="2663280" y="1039046"/>
          <a:ext cx="12529392" cy="7020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5422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3095328" y="1597641"/>
          <a:ext cx="12529392" cy="7758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96366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911333065"/>
              </p:ext>
            </p:extLst>
          </p:nvPr>
        </p:nvGraphicFramePr>
        <p:xfrm>
          <a:off x="2771292" y="606996"/>
          <a:ext cx="12421380" cy="7776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86004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3419364" y="1039044"/>
          <a:ext cx="12097344" cy="8124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88093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365828075"/>
              </p:ext>
            </p:extLst>
          </p:nvPr>
        </p:nvGraphicFramePr>
        <p:xfrm>
          <a:off x="2879304" y="715008"/>
          <a:ext cx="12313368" cy="7501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762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ppy young business professionals">
            <a:extLst>
              <a:ext uri="{FF2B5EF4-FFF2-40B4-BE49-F238E27FC236}">
                <a16:creationId xmlns:a16="http://schemas.microsoft.com/office/drawing/2014/main" id="{D1B1FB2C-31F5-4B91-8799-45C1E2F33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849559"/>
            <a:ext cx="12877800" cy="858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6C5C846-BAB9-45D1-AF1C-54296CABD243}"/>
              </a:ext>
            </a:extLst>
          </p:cNvPr>
          <p:cNvSpPr txBox="1"/>
          <p:nvPr/>
        </p:nvSpPr>
        <p:spPr>
          <a:xfrm>
            <a:off x="0" y="2819787"/>
            <a:ext cx="4572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>
                <a:solidFill>
                  <a:srgbClr val="002060"/>
                </a:solidFill>
              </a:rPr>
              <a:t>¿Por qué</a:t>
            </a:r>
          </a:p>
          <a:p>
            <a:pPr algn="ctr"/>
            <a:r>
              <a:rPr lang="es-ES_tradnl" sz="8800" b="1" dirty="0">
                <a:solidFill>
                  <a:srgbClr val="002060"/>
                </a:solidFill>
              </a:rPr>
              <a:t>estamos aquí?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_tradnl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6592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3527376" y="1363080"/>
          <a:ext cx="11881320" cy="7452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30638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35351E8A-0AC0-0140-96DC-42E4DFA5B07E}"/>
              </a:ext>
            </a:extLst>
          </p:cNvPr>
          <p:cNvSpPr/>
          <p:nvPr/>
        </p:nvSpPr>
        <p:spPr>
          <a:xfrm rot="5400000">
            <a:off x="8721998" y="-2751425"/>
            <a:ext cx="2680206" cy="10477167"/>
          </a:xfrm>
          <a:custGeom>
            <a:avLst/>
            <a:gdLst>
              <a:gd name="connsiteX0" fmla="*/ 41567 w 7259795"/>
              <a:gd name="connsiteY0" fmla="*/ 2313709 h 2393821"/>
              <a:gd name="connsiteX1" fmla="*/ 7259786 w 7259795"/>
              <a:gd name="connsiteY1" fmla="*/ 2299855 h 2393821"/>
              <a:gd name="connsiteX2" fmla="*/ 4 w 7259795"/>
              <a:gd name="connsiteY2" fmla="*/ 1371600 h 2393821"/>
              <a:gd name="connsiteX3" fmla="*/ 7259786 w 7259795"/>
              <a:gd name="connsiteY3" fmla="*/ 1025237 h 2393821"/>
              <a:gd name="connsiteX4" fmla="*/ 4 w 7259795"/>
              <a:gd name="connsiteY4" fmla="*/ 581891 h 2393821"/>
              <a:gd name="connsiteX5" fmla="*/ 7218222 w 7259795"/>
              <a:gd name="connsiteY5" fmla="*/ 0 h 2393821"/>
              <a:gd name="connsiteX6" fmla="*/ 7218222 w 7259795"/>
              <a:gd name="connsiteY6" fmla="*/ 0 h 239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59795" h="2393821">
                <a:moveTo>
                  <a:pt x="41567" y="2313709"/>
                </a:moveTo>
                <a:cubicBezTo>
                  <a:pt x="3654140" y="2385291"/>
                  <a:pt x="7266713" y="2456873"/>
                  <a:pt x="7259786" y="2299855"/>
                </a:cubicBezTo>
                <a:cubicBezTo>
                  <a:pt x="7252859" y="2142837"/>
                  <a:pt x="4" y="1584036"/>
                  <a:pt x="4" y="1371600"/>
                </a:cubicBezTo>
                <a:cubicBezTo>
                  <a:pt x="4" y="1159164"/>
                  <a:pt x="7259786" y="1156855"/>
                  <a:pt x="7259786" y="1025237"/>
                </a:cubicBezTo>
                <a:cubicBezTo>
                  <a:pt x="7259786" y="893619"/>
                  <a:pt x="6931" y="752764"/>
                  <a:pt x="4" y="581891"/>
                </a:cubicBezTo>
                <a:cubicBezTo>
                  <a:pt x="-6923" y="411018"/>
                  <a:pt x="7218222" y="0"/>
                  <a:pt x="7218222" y="0"/>
                </a:cubicBezTo>
                <a:lnTo>
                  <a:pt x="7218222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70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8FDC434-BFEF-4A4C-8194-B89318393717}"/>
              </a:ext>
            </a:extLst>
          </p:cNvPr>
          <p:cNvCxnSpPr>
            <a:cxnSpLocks/>
          </p:cNvCxnSpPr>
          <p:nvPr/>
        </p:nvCxnSpPr>
        <p:spPr>
          <a:xfrm>
            <a:off x="4499481" y="6547656"/>
            <a:ext cx="1080120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B1FE528-87F6-0247-BCF4-E422F136C2B8}"/>
              </a:ext>
            </a:extLst>
          </p:cNvPr>
          <p:cNvCxnSpPr>
            <a:cxnSpLocks/>
          </p:cNvCxnSpPr>
          <p:nvPr/>
        </p:nvCxnSpPr>
        <p:spPr>
          <a:xfrm>
            <a:off x="4499481" y="7519764"/>
            <a:ext cx="1080120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8DDF6CC8-98AA-DB47-BB9C-D30298EB2157}"/>
              </a:ext>
            </a:extLst>
          </p:cNvPr>
          <p:cNvCxnSpPr>
            <a:cxnSpLocks/>
          </p:cNvCxnSpPr>
          <p:nvPr/>
        </p:nvCxnSpPr>
        <p:spPr>
          <a:xfrm>
            <a:off x="4499481" y="8491872"/>
            <a:ext cx="1080120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6E22DDC-D799-D44E-AADD-88D6924AFA4F}"/>
              </a:ext>
            </a:extLst>
          </p:cNvPr>
          <p:cNvSpPr txBox="1"/>
          <p:nvPr/>
        </p:nvSpPr>
        <p:spPr>
          <a:xfrm>
            <a:off x="3263985" y="6202715"/>
            <a:ext cx="126214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700" b="1" dirty="0">
                <a:solidFill>
                  <a:srgbClr val="002060"/>
                </a:solidFill>
              </a:rPr>
              <a:t>Óptima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86424D7-1077-684D-931A-B41E298C3D7C}"/>
              </a:ext>
            </a:extLst>
          </p:cNvPr>
          <p:cNvSpPr txBox="1"/>
          <p:nvPr/>
        </p:nvSpPr>
        <p:spPr>
          <a:xfrm>
            <a:off x="3220221" y="7205677"/>
            <a:ext cx="127926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700" b="1" dirty="0">
                <a:solidFill>
                  <a:srgbClr val="002060"/>
                </a:solidFill>
              </a:rPr>
              <a:t>Regular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78264EB-2D91-0245-8B7B-7D04B50F5E3B}"/>
              </a:ext>
            </a:extLst>
          </p:cNvPr>
          <p:cNvSpPr txBox="1"/>
          <p:nvPr/>
        </p:nvSpPr>
        <p:spPr>
          <a:xfrm>
            <a:off x="3689644" y="8171344"/>
            <a:ext cx="80983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700" b="1" dirty="0">
                <a:solidFill>
                  <a:srgbClr val="002060"/>
                </a:solidFill>
              </a:rPr>
              <a:t>Baja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7E17602-73E0-7F45-B542-6B289EB4B2B8}"/>
              </a:ext>
            </a:extLst>
          </p:cNvPr>
          <p:cNvSpPr/>
          <p:nvPr/>
        </p:nvSpPr>
        <p:spPr>
          <a:xfrm>
            <a:off x="7434734" y="4621525"/>
            <a:ext cx="3310522" cy="11310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MX" sz="67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Calidad</a:t>
            </a:r>
            <a:endParaRPr lang="es-ES" sz="6750" b="1" dirty="0">
              <a:solidFill>
                <a:srgbClr val="002060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923A4A8-1AAC-004A-B97D-10F8C132B395}"/>
              </a:ext>
            </a:extLst>
          </p:cNvPr>
          <p:cNvSpPr txBox="1"/>
          <p:nvPr/>
        </p:nvSpPr>
        <p:spPr>
          <a:xfrm>
            <a:off x="3263985" y="1406122"/>
            <a:ext cx="126214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700" b="1" dirty="0">
                <a:solidFill>
                  <a:srgbClr val="002060"/>
                </a:solidFill>
              </a:rPr>
              <a:t>Óptima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BA479DD-F199-E34E-BD9C-AE758DA8A8CE}"/>
              </a:ext>
            </a:extLst>
          </p:cNvPr>
          <p:cNvSpPr txBox="1"/>
          <p:nvPr/>
        </p:nvSpPr>
        <p:spPr>
          <a:xfrm>
            <a:off x="3220221" y="2409083"/>
            <a:ext cx="127926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700" b="1" dirty="0">
                <a:solidFill>
                  <a:srgbClr val="002060"/>
                </a:solidFill>
              </a:rPr>
              <a:t>Regular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1D2CB1E-C96C-0A4F-8706-C8E13B56337C}"/>
              </a:ext>
            </a:extLst>
          </p:cNvPr>
          <p:cNvSpPr txBox="1"/>
          <p:nvPr/>
        </p:nvSpPr>
        <p:spPr>
          <a:xfrm>
            <a:off x="3689644" y="3374750"/>
            <a:ext cx="80983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700" b="1" dirty="0">
                <a:solidFill>
                  <a:srgbClr val="002060"/>
                </a:solidFill>
              </a:rPr>
              <a:t>Baja</a:t>
            </a:r>
          </a:p>
        </p:txBody>
      </p:sp>
    </p:spTree>
    <p:extLst>
      <p:ext uri="{BB962C8B-B14F-4D97-AF65-F5344CB8AC3E}">
        <p14:creationId xmlns:p14="http://schemas.microsoft.com/office/powerpoint/2010/main" val="69369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879387542"/>
              </p:ext>
            </p:extLst>
          </p:nvPr>
        </p:nvGraphicFramePr>
        <p:xfrm>
          <a:off x="2661079" y="823021"/>
          <a:ext cx="12531593" cy="7480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33369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319606661"/>
              </p:ext>
            </p:extLst>
          </p:nvPr>
        </p:nvGraphicFramePr>
        <p:xfrm>
          <a:off x="2771292" y="1147056"/>
          <a:ext cx="12421380" cy="7020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21490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095328" y="0"/>
            <a:ext cx="12906672" cy="10287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700"/>
          </a:p>
        </p:txBody>
      </p:sp>
      <p:sp>
        <p:nvSpPr>
          <p:cNvPr id="3" name="CuadroTexto 2"/>
          <p:cNvSpPr txBox="1"/>
          <p:nvPr/>
        </p:nvSpPr>
        <p:spPr>
          <a:xfrm>
            <a:off x="4283460" y="4603440"/>
            <a:ext cx="98903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0" dirty="0">
                <a:solidFill>
                  <a:schemeClr val="bg1"/>
                </a:solidFill>
              </a:rPr>
              <a:t>U, D, T, C, C, S, S, ___</a:t>
            </a:r>
          </a:p>
        </p:txBody>
      </p:sp>
    </p:spTree>
    <p:extLst>
      <p:ext uri="{BB962C8B-B14F-4D97-AF65-F5344CB8AC3E}">
        <p14:creationId xmlns:p14="http://schemas.microsoft.com/office/powerpoint/2010/main" val="1077220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750152" y="1782053"/>
            <a:ext cx="1144252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MX" sz="525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 negociador (comprador/vendedor) efectivo, igual que un buen ajedrecista, se anticipa a la argumentación, desarrolla su estrategia negociadora y se prepara de antemano, utilizando diversas técnicas.</a:t>
            </a:r>
            <a:endParaRPr lang="es-MX" sz="52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2313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8891588" y="500063"/>
            <a:ext cx="9396412" cy="1146175"/>
          </a:xfrm>
        </p:spPr>
        <p:txBody>
          <a:bodyPr anchor="t">
            <a:noAutofit/>
          </a:bodyPr>
          <a:lstStyle/>
          <a:p>
            <a:pPr marL="0" indent="0" algn="r">
              <a:buNone/>
            </a:pPr>
            <a:r>
              <a:rPr lang="es-ES" sz="4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clave de la fijación del precio es el servicio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228428" y="3390900"/>
            <a:ext cx="158311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 una economía globalizada, donde la competitividad se define por la integración de cadenas logísticas y productivas, la mejor manera de vender, es convirtiéndose en un auténtico asesor de nuestros clientes…</a:t>
            </a:r>
          </a:p>
        </p:txBody>
      </p:sp>
    </p:spTree>
    <p:extLst>
      <p:ext uri="{BB962C8B-B14F-4D97-AF65-F5344CB8AC3E}">
        <p14:creationId xmlns:p14="http://schemas.microsoft.com/office/powerpoint/2010/main" val="20333239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765370" y="-852438"/>
            <a:ext cx="9522630" cy="1157640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" name="AutoShape 3"/>
          <p:cNvSpPr/>
          <p:nvPr/>
        </p:nvSpPr>
        <p:spPr>
          <a:xfrm>
            <a:off x="14734882" y="359338"/>
            <a:ext cx="3158550" cy="2939891"/>
          </a:xfrm>
          <a:prstGeom prst="rect">
            <a:avLst/>
          </a:prstGeom>
          <a:solidFill>
            <a:srgbClr val="003060"/>
          </a:solidFill>
        </p:spPr>
      </p:sp>
      <p:sp>
        <p:nvSpPr>
          <p:cNvPr id="4" name="AutoShape 4"/>
          <p:cNvSpPr/>
          <p:nvPr/>
        </p:nvSpPr>
        <p:spPr>
          <a:xfrm>
            <a:off x="14734882" y="3674419"/>
            <a:ext cx="3158550" cy="2939891"/>
          </a:xfrm>
          <a:prstGeom prst="rect">
            <a:avLst/>
          </a:prstGeom>
          <a:solidFill>
            <a:srgbClr val="003060"/>
          </a:solidFill>
        </p:spPr>
      </p:sp>
      <p:sp>
        <p:nvSpPr>
          <p:cNvPr id="5" name="AutoShape 5"/>
          <p:cNvSpPr/>
          <p:nvPr/>
        </p:nvSpPr>
        <p:spPr>
          <a:xfrm>
            <a:off x="14734882" y="7000958"/>
            <a:ext cx="3158550" cy="2939891"/>
          </a:xfrm>
          <a:prstGeom prst="rect">
            <a:avLst/>
          </a:prstGeom>
          <a:solidFill>
            <a:srgbClr val="003060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1173504"/>
            <a:ext cx="6724239" cy="248401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734882" y="359338"/>
            <a:ext cx="3090556" cy="293989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758855" y="3696359"/>
            <a:ext cx="3042609" cy="289428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183160" y="7582557"/>
            <a:ext cx="2261994" cy="1776694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028700" y="4619066"/>
            <a:ext cx="6757634" cy="2316725"/>
            <a:chOff x="0" y="0"/>
            <a:chExt cx="9010178" cy="3088967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8963202" cy="1632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828"/>
                </a:lnSpc>
              </a:pPr>
              <a:r>
                <a:rPr lang="en-US" sz="7800" spc="70">
                  <a:solidFill>
                    <a:srgbClr val="FFFFFF"/>
                  </a:solidFill>
                  <a:latin typeface="Montserrat Classic Bold"/>
                </a:rPr>
                <a:t>¡Gracias!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408247"/>
              <a:ext cx="9010178" cy="685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7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589488" y="1534961"/>
            <a:ext cx="4362023" cy="50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800" spc="28">
                <a:solidFill>
                  <a:srgbClr val="003060"/>
                </a:solidFill>
                <a:latin typeface="Montserrat Light"/>
              </a:rPr>
              <a:t>facebook.com/ISELOGIS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589488" y="4864805"/>
            <a:ext cx="4362023" cy="473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2"/>
              </a:lnSpc>
            </a:pPr>
            <a:r>
              <a:rPr lang="en-US" sz="2575" spc="25">
                <a:solidFill>
                  <a:srgbClr val="003060"/>
                </a:solidFill>
                <a:latin typeface="Montserrat Light"/>
              </a:rPr>
              <a:t>linkedin.com/iselogis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589488" y="8391363"/>
            <a:ext cx="4934034" cy="36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87"/>
              </a:lnSpc>
            </a:pPr>
            <a:r>
              <a:rPr lang="en-US" sz="2125" spc="21" dirty="0">
                <a:solidFill>
                  <a:srgbClr val="003060"/>
                </a:solidFill>
                <a:latin typeface="Montserrat Light"/>
              </a:rPr>
              <a:t>vinculacion@institutologistico.mx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ncepto de comunicación global.">
            <a:extLst>
              <a:ext uri="{FF2B5EF4-FFF2-40B4-BE49-F238E27FC236}">
                <a16:creationId xmlns:a16="http://schemas.microsoft.com/office/drawing/2014/main" id="{2BBABC59-3B05-43C4-9788-2002B1787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90700"/>
            <a:ext cx="15240000" cy="764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9251158" y="3955107"/>
            <a:ext cx="5834063" cy="5076825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71600">
              <a:defRPr/>
            </a:pPr>
            <a:endParaRPr lang="es-ES_tradnl" sz="270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74755" name="1 Título"/>
          <p:cNvSpPr>
            <a:spLocks noGrp="1"/>
          </p:cNvSpPr>
          <p:nvPr>
            <p:ph type="title" idx="4294967295"/>
          </p:nvPr>
        </p:nvSpPr>
        <p:spPr>
          <a:xfrm>
            <a:off x="-152400" y="140643"/>
            <a:ext cx="14401800" cy="2228850"/>
          </a:xfrm>
        </p:spPr>
        <p:txBody>
          <a:bodyPr>
            <a:normAutofit/>
          </a:bodyPr>
          <a:lstStyle/>
          <a:p>
            <a:r>
              <a:rPr lang="es-MX" altLang="es-MX" sz="88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Globalización económica</a:t>
            </a:r>
          </a:p>
        </p:txBody>
      </p:sp>
      <p:sp>
        <p:nvSpPr>
          <p:cNvPr id="74756" name="2 CuadroTexto"/>
          <p:cNvSpPr txBox="1">
            <a:spLocks noChangeArrowheads="1"/>
          </p:cNvSpPr>
          <p:nvPr/>
        </p:nvSpPr>
        <p:spPr bwMode="auto">
          <a:xfrm>
            <a:off x="9575008" y="4062413"/>
            <a:ext cx="5183981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1371600"/>
            <a:r>
              <a:rPr lang="es-MX" altLang="es-MX" sz="3000" b="1" dirty="0">
                <a:solidFill>
                  <a:prstClr val="black"/>
                </a:solidFill>
              </a:rPr>
              <a:t>Se puede entender por </a:t>
            </a:r>
            <a:r>
              <a:rPr lang="es-MX" altLang="es-MX" sz="3000" b="1" i="1" dirty="0">
                <a:solidFill>
                  <a:prstClr val="black"/>
                </a:solidFill>
              </a:rPr>
              <a:t>globalización económica</a:t>
            </a:r>
            <a:r>
              <a:rPr lang="es-MX" altLang="es-MX" sz="3000" b="1" dirty="0">
                <a:solidFill>
                  <a:prstClr val="black"/>
                </a:solidFill>
              </a:rPr>
              <a:t> el hecho de producir, vender, comprar e invertir en cualquier lugar del mundo donde resulte económicamente más rentable, independientemente del país o región.</a:t>
            </a:r>
          </a:p>
        </p:txBody>
      </p:sp>
    </p:spTree>
    <p:extLst>
      <p:ext uri="{BB962C8B-B14F-4D97-AF65-F5344CB8AC3E}">
        <p14:creationId xmlns:p14="http://schemas.microsoft.com/office/powerpoint/2010/main" val="2092587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D9DAC0BF-D5C6-324F-9626-F101F5B4814A}"/>
              </a:ext>
            </a:extLst>
          </p:cNvPr>
          <p:cNvSpPr/>
          <p:nvPr/>
        </p:nvSpPr>
        <p:spPr>
          <a:xfrm>
            <a:off x="7924800" y="2622233"/>
            <a:ext cx="9525000" cy="5042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9000" b="1" spc="-75" dirty="0">
                <a:solidFill>
                  <a:schemeClr val="bg1"/>
                </a:solidFill>
              </a:rPr>
              <a:t>¿</a:t>
            </a:r>
            <a:r>
              <a:rPr lang="en-US" sz="9000" b="1" spc="-75" dirty="0" err="1">
                <a:solidFill>
                  <a:schemeClr val="bg1"/>
                </a:solidFill>
              </a:rPr>
              <a:t>Cuál</a:t>
            </a:r>
            <a:r>
              <a:rPr lang="en-US" sz="9000" b="1" spc="-75" dirty="0">
                <a:solidFill>
                  <a:schemeClr val="bg1"/>
                </a:solidFill>
              </a:rPr>
              <a:t> </a:t>
            </a:r>
            <a:r>
              <a:rPr lang="en-US" sz="9000" b="1" spc="-75" dirty="0" err="1">
                <a:solidFill>
                  <a:schemeClr val="bg1"/>
                </a:solidFill>
              </a:rPr>
              <a:t>es</a:t>
            </a:r>
            <a:r>
              <a:rPr lang="en-US" sz="9000" b="1" spc="-75" dirty="0">
                <a:solidFill>
                  <a:schemeClr val="bg1"/>
                </a:solidFill>
              </a:rPr>
              <a:t> la </a:t>
            </a:r>
            <a:r>
              <a:rPr lang="en-US" sz="9000" b="1" spc="-75" dirty="0" err="1">
                <a:solidFill>
                  <a:schemeClr val="bg1"/>
                </a:solidFill>
              </a:rPr>
              <a:t>función</a:t>
            </a:r>
            <a:endParaRPr lang="en-US" sz="9000" b="1" spc="-75" dirty="0">
              <a:solidFill>
                <a:schemeClr val="bg1"/>
              </a:solidFill>
            </a:endParaRP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9000" b="1" spc="-75" dirty="0">
                <a:solidFill>
                  <a:schemeClr val="bg1"/>
                </a:solidFill>
              </a:rPr>
              <a:t>principal de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9000" b="1" spc="-75" dirty="0">
                <a:solidFill>
                  <a:schemeClr val="bg1"/>
                </a:solidFill>
              </a:rPr>
              <a:t>la </a:t>
            </a:r>
            <a:r>
              <a:rPr lang="en-US" sz="9000" b="1" spc="-75" dirty="0" err="1">
                <a:solidFill>
                  <a:schemeClr val="bg1"/>
                </a:solidFill>
              </a:rPr>
              <a:t>Aduana</a:t>
            </a:r>
            <a:r>
              <a:rPr lang="en-US" sz="9000" b="1" spc="-75" dirty="0">
                <a:solidFill>
                  <a:schemeClr val="bg1"/>
                </a:solidFill>
              </a:rPr>
              <a:t> hoy </a:t>
            </a:r>
            <a:r>
              <a:rPr lang="en-US" sz="9000" b="1" spc="-75" dirty="0" err="1">
                <a:solidFill>
                  <a:schemeClr val="bg1"/>
                </a:solidFill>
              </a:rPr>
              <a:t>en</a:t>
            </a:r>
            <a:r>
              <a:rPr lang="en-US" sz="9000" b="1" spc="-75" dirty="0">
                <a:solidFill>
                  <a:schemeClr val="bg1"/>
                </a:solidFill>
              </a:rPr>
              <a:t> </a:t>
            </a:r>
            <a:r>
              <a:rPr lang="en-US" sz="9000" b="1" spc="-75" dirty="0" err="1">
                <a:solidFill>
                  <a:schemeClr val="bg1"/>
                </a:solidFill>
              </a:rPr>
              <a:t>día</a:t>
            </a:r>
            <a:r>
              <a:rPr lang="en-US" sz="9000" b="1" spc="-75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3074" name="Picture 2" descr="Vista aérea de contenedores de carga.">
            <a:extLst>
              <a:ext uri="{FF2B5EF4-FFF2-40B4-BE49-F238E27FC236}">
                <a16:creationId xmlns:a16="http://schemas.microsoft.com/office/drawing/2014/main" id="{7E412FDC-8C55-48CF-BF78-0FE57037B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9587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8115300"/>
            <a:ext cx="7078662" cy="741362"/>
          </a:xfrm>
          <a:solidFill>
            <a:srgbClr val="003060"/>
          </a:solidFill>
        </p:spPr>
        <p:txBody>
          <a:bodyPr>
            <a:normAutofit/>
          </a:bodyPr>
          <a:lstStyle/>
          <a:p>
            <a:pPr algn="ctr"/>
            <a:r>
              <a:rPr lang="es-MX" sz="37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Comercio Exterior</a:t>
            </a:r>
          </a:p>
        </p:txBody>
      </p:sp>
    </p:spTree>
    <p:extLst>
      <p:ext uri="{BB962C8B-B14F-4D97-AF65-F5344CB8AC3E}">
        <p14:creationId xmlns:p14="http://schemas.microsoft.com/office/powerpoint/2010/main" val="193590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/>
          <p:nvPr/>
        </p:nvSpPr>
        <p:spPr>
          <a:xfrm>
            <a:off x="457200" y="509244"/>
            <a:ext cx="5900738" cy="631031"/>
          </a:xfrm>
          <a:prstGeom prst="rect">
            <a:avLst/>
          </a:prstGeom>
          <a:solidFill>
            <a:srgbClr val="00206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MX" sz="2700"/>
          </a:p>
        </p:txBody>
      </p:sp>
      <p:sp>
        <p:nvSpPr>
          <p:cNvPr id="46085" name="15 CuadroTexto"/>
          <p:cNvSpPr txBox="1">
            <a:spLocks noChangeArrowheads="1"/>
          </p:cNvSpPr>
          <p:nvPr/>
        </p:nvSpPr>
        <p:spPr bwMode="auto">
          <a:xfrm>
            <a:off x="1218508" y="423518"/>
            <a:ext cx="4378122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MX" sz="3750" b="1" dirty="0">
                <a:solidFill>
                  <a:schemeClr val="bg1"/>
                </a:solidFill>
              </a:rPr>
              <a:t>Logística eficiente</a:t>
            </a:r>
          </a:p>
        </p:txBody>
      </p:sp>
      <p:sp>
        <p:nvSpPr>
          <p:cNvPr id="46086" name="AutoShape 2" descr="data:image/jpeg;base64,/9j/4AAQSkZJRgABAQAAAQABAAD/2wCEAAkGBxQSEhUUExQUFBQWFxQWFBUUFBUVFRUVFRUWFhQUFhQYHSggGBolHBQVITEhJSkrLi4uFx8zODMsNygtLisBCgoKDg0OGhAQGywkHCQsLCwsLCwsLCwsLCwsLCwsLSwsLCwsLCwsLCwsLCwsLCwsLCwsLCwsLCwsLCwsLCwsLP/AABEIAMQBAQMBIgACEQEDEQH/xAAcAAAABwEBAAAAAAAAAAAAAAAAAQIDBAUGBwj/xABPEAABAwICBQULCgIIBQUBAAABAAIDBBEhMQUGEkFREyJhcZEHFCMyUoGSk6HR0hUWQlNUcqKxweFi8CQzY3N0gqOzQ0SDsvEXJTRkwjX/xAAaAQACAwEBAAAAAAAAAAAAAAABBAACAwUG/8QAMREAAgECBQMCBAUFAQAAAAAAAAECAxEEEiExURNBYSJxBTKBkRQjUrHwM0KhweFD/9oADAMBAAIRAxEAPwDqVdUtj2nPdstBzJXLp9YpZp3sD32e6zAHObmbNA9iu+6Fp0Mc6MHIkefes1qJRGarbO/mw07g+R5wG1bmM6TcA+ZWoUlSTm92Vs27I0z9HR0TmskfPUTOxe59RNsNPksYHgADtWy0VTtENmAtvji57ySelxJ9qxWuLeWeZInbXC2Kg6v668n4OW4c3pOIS3UvJ3On0koJJam9o4p43HbLXN3EOx84KfqdKxAbMmA33BCx1VrYBeQHaGQF9+5Z464PqCQ+xYTYt3W60HLLsXVJTfqJWsbaaZzhDNVwP8qKpl2Qd14y4i3VZcs0vXV1PK6J9VU3GRE8tnNOThzsiFr6lhhmscjzmHi0/qE1rvQCembM0XfDg62fJuz7DbtKtRm3L1FMVQhlvBamH+X6v7VU+vl+JD5wVf2qp9fL8SiCNARp5U7nIzkv5wVf2qp9fL8SA0/V/aqn18vxKM2C5AAuTgAMSScgBvK6bqT3LDJszVoLGZtgye7hyh+iP4c+NkJQy7hUrmf1P0ZpPSD/AAdTUsiBs+Z88uwOhvO5zugLuOr+hhSR7DZJpXHxpJpHSPcfObNHQOO/NTaamZGwMja1jGizWtADQOAAwSK2sbE3adfgABcknIALFsOpK2zxPaq4aSfI60Ny0GzpHX2cLXDRvOYTUtC6oIMpc2IZQ5bRBJDn7+HN3WVmxoAAAsBkALAdSATN90DQk1VT3p5ZY54ruYI5HsEg3xusQMcLHcetcn0ZV1ETDPUVFTh4rHTS3J6QXLv1lyjux6tvsKqO5jylaMmOOUvUcAenrQcM2xrTqZVZnMqnWWre9zu+agXJNhPIAOi20mvl+r+1VPr5fiTHIIcimFSYu6tx/wCX6v7VU+vl+JH8v1f2qp9fL8Sj8ggIehHosHURI+X6v7VU+vl+JF84Kv7VU+vl+JM8ikiBDpMnVJPy/V/aqn18vxIjrBV/aqn18vxKOYk2YkekFTJJ1iq/tVT6+T4kXzjrPtVT6+T4lFMaQIlV0mXU0TvnFWfaqn18vxJQ1grPtVT6+X4lCEaW1qnSA5lhFp6q31VT6+X4lqtTNbJ4Klj5JpnxHmyB8r3gNdhtAOJxBsfMsMXWT9LM4HBBwRIzZ6k+UWfXN9qC839/v4n0iiVchpnNzrrHtVtQTkJXjHoK12htHBuhQ4Ybb3yHdcbRa3zWAXPNZWT1umZqOMm7ql7BbJrQbveeptz2LqvdA0gyho4qaMWaWhjehkYAHbZVrTWQ1wyfUVjLaC02xt27IBGd944qNrFQQVWLfByDJw/XoWQrakk8ozxhe44jen9H6U29+Iz4pKOqOk5WdiBVienu2UEtP0he3QehFRT2N+KuKjSZJ2XWcDx4KBWaMLRyjBzd44BWi+wGu6LuotPCLePHzm9I+kPYndA1YNw7FrhZwORBwIKqND1ViMc1ZupSx4cDzXcNx3hXA2ZHWHQne07mDFh50Z4sdl2ZeZDQmr81VII4WFx3nJrR5TnbgupVmrEdXHES5zeTcCbWLix2DmgnLGx7VtdF6NipoxHCwMaNwzJ4knFx6SulTxEVT8nEr0X1XwZ3U/USCiAe60s++QjBnRG3d97M9C1yK6h1FYA0u2gyMZyHf9wHPr7LpaUm9yyVgtI1TxZkTQ57syTzYx5bhn1Dem6LR4ivJK/lJLc6R9gGjE2aMmjE9qRo6WR5DmtEcFnGzxeWQnJxv4owJxuThxSdJtvZ4cHM3B3Oja6/jbDcZHcBlgqhJrdIR2abnnkhgsbutvAz2d91Ka6+Ix6lnTe+F+Lrmxths8vL/wANuB8G3PtVmzSTA1uy113YRsa2230tB8VnAmylyNFgE1VMY5uxJslsl2bLrc+4xbY5m11ntL6wCnJ2iHz2sImE8nHffI7Mn+QBms7FDPVyCRzjgcJMmtIx2Ym5XH/kpqnhnKOeTshGtjIwl04LNLjgxmt+qZo5ywXMbruidxbfxSfKGR8x3qj7x6Cu/aQoGV9OWOI224tfbJ4uNoW3GxBH3uAWKp9THueWF0TXXtiX58PFTdCrTlH1aMXxHVhL0q6ZzjvHoQ7xXVx3OZPrYvx/CjHc5k+ti/H7lrno8mGbEfpZyY0XQkuo11v/ANNpProvx+5Ee5m/66Lsf7kc9DkspV/0s5A6kTZpehdcn7mjmtLjOyw4MeVDj1BDnBonFzh/Uye9G9F9y3VqJ2aOVupTwSO9V2F3cnP2qP1bviST3JT9qZ6p3xKrdDn9xhSqcHHXU6beyy6Rrd3PXUcPLcq2Roc1pAYWkbV7EXJuMFhJYVRwjJZol1Ud7MrthPNwTr22TOxdKVI2NoyuxXKoJXIILGxtqekdUdVmRaQra0tdtySPa0vFhYuu8s32waL71me6+eUlZbEBthwvddQ0xLsQPIwOwbddlxzTs7G0hu7anBa5wONg7e3qCWnqh6gtcxgzJZQqkWdtNNjxCedUlxxx/n2Ic1x2Q4bXB2B/dYpWGNxUVTymeD+wHpCvtD6S2Tsuy3rKTREHEWIVpRShws42cMjx61a5bLY0Nfoe3hYcWHFzRm3fcdCudCUzZmbNztYHoVLofSTo3bLsuB/Na2go7+FiFrnFuNr7yDu6kUVm7K5faEonjB9rNOQyJ3FXk0obnmcgMSeoKHSyktsyznfSd9Fp4YeMegeeylwwgY5uObjmfcOgLdHLbu7iBCXYvyzDBkPvH6R9ijacjuwO2WEsdtbT2GQx4WL2MA5zscP2ViEagDIsMsg5LnyEX2o3PxO1jtVUgwYP7Nu42K1MMIDAyzWgC1mDZaBbHZG5MExU0eA2W3NmsbdznHE7LRi5xxKi1+nmQMBlBbI7FsNwZDwvbBu/HLrRhBydlqwTqRhHNLRDMtJyd77LY2Y7ThaFgN7OIJvJJe2JNsAs/pLTpILababtYPmP9dLu5ozaOAz4AKJWVU1c/ZNrAizQbRR3NgSfpO6c+AC0eiNCMiuwASTgWMhwaAfIG6+R38cE7GjChrPWXHHucqeIq4nSl6Yc937FFozQR2Q+fDE2jHOJNzi4DO9jgDmMSFqYNksDZLNjAsyMWsLfQNsDa483UUhsZa8taDI84Hhs5ZiwaMrAKVFA2NwDvDTHENbk0DLAYMGeJtjfisataU3eQ3Qw0KatBf8AfcVRROB5Rx2GC9gfGcOnAWyysMsuND3QtV++GiojdI2SNvOEb3N24872GbmjHquFo5JBfauHkb78xnAgZE5Y9Km0IdY7VyMwTmb4nDh/NllCpllmGZ0rwcUziMFLhjLMekzSZdqcNF/aTeuk961OuOgu95OUYPBSHC2THHEt6jmOxUAK70ZUpxUopW9jyVepiKVRxlJ39yEdHD6yb1z/AHpJ0UPrZvWu96no1ZZP0r7GP4ut+plWdDD62b1jky/Q/wDHL6xyukFpHp94ossbXX9zM67RQH05PTKiVNHsjaDpLjEHbO4rVOjBVbpKDwb/ALp/JXlRpuLskNUcdUcknI6br6zb0WTvtCfxNXEZ4F3XWLnaJJ/soT7Wri1WufhLOm/c6NebVReyKSViZa0qZKFHcRvwS9ZDVKWom/SjSNhvlIJUbzM9W6dqQYXgEXaMr+xcF1gLnOed3DeMck9rPrdNBpCsjvtME8gsdwuqWp1mY5ha4EXN77x0JKTvodGFoorIxiij0ZJI8lrTbjkO0pmfSLLgR3JO8iwHvVZPVvcSC9xG4bRt2KRhyCdZLY6XqzqbLVMJJZsNJbtl1y1wF7CwJOYwOGKpdNavy00jmvbex8YYi3FdD7h8Bbo8nyp5COmzWN/Qq512McZhdKLRveYnP+rLx4Nx/h2gQetYqV6rgVjiZLc5VoiQO5r/APK7h+y6NqtFLG6zhzcLHd13UY6oNjdt2AaMS4GwtmSd3nCkaPhjbM+Uxvc94aYmbWL2taBdkZ8SOwHOda+OGS3ULblp4hNek09RVFjS5jcybXIaxoti57j4rcE5oxh2S9z3PLs3EFjbDIMacm9O9MaJk5ZjnOcx7SSNlguxmz9HaI55vvy7FHnhdG54JLgee65dYjAGSWQ7sLBjepXEy2gqQ8uDbkNw2rc0neGnIkWT1rLOd8NYwyyPLGEbIfbZe8DKOCIeI3C1zzurNZ7Sumpqpwiia4R7ohi97RvkdwFsr243TFGhKprsuRTE4uFHTeXZIuNYdbgwbMFnG/8AWkAsabEXZfxjnjl1qhptFOmJkmLmtOLnOPPdwJJ8UcMOoK30foRsLmmYNlcRfYFixotnmBhfM+Yb1cVENiCTtvwLQN4IwLdwfxOdrJh1Y0llpfcTjQnXanX+kVt9Q6SkZyYAHIxtzAwe64zucRcXxz3KTTtMoAY0xxtwa45ubaxsOBt7PMnKDRZ8aU9TB4oGfOObjv8AfkrcNScp3OlCn9iuETgSyIbAHjyuzN2/Qz2iOJwFk7HBybSIm3O9xOLjliT4x/nFTQ1KCzNloRKSjsOfYnMADAdfldimhGAjAUCRq+hZNG6N4u1wsejpHAjPzLkmltHOp5XRPzGR3OacnD+cwV2ayo9btACqi5o8Ky5YePFhPA/nZN4Wv03Z7M5fxLBdaGaPzI5WjRAWuDcEZg5jcQUa61zyj0AgggjcAEzWtvG/7rvyTyRN4ruo/ktYSaTRaLtJM6FUjb0MP8NGexrCuN1zbLs1BztCt/wv/az9lx7SceKRwj9M15O9iX+ZD2M7VSqveSVZzwqPbHALCqtR6lJJaEHkygrLZKNLWGLkruhk/Kdb/iJPzWYlPHsC0PdId/7pW/4iT81mQMUtYcuyTSCwc7gMFte55qI+v55BbCDzn2xJ3tZxPTkFkm0r3cmxjbukcGtG9xJAAHWTZeptXNCikpIaaMg8mwbdt7zdzzbfdxKpVm4x03KtD+jtHx0sLIogGtaNloH0RvJ4uPFZLurQ7VA7okiP4v3W0cy2G/gN37rPa9wbdFK37h7HBJ0G+vG/JnV+R2Kfudab5WFsEhu9jbNJx2mDAA9IGHUrpuggZHFzjybsS25L5ScTyshuS0ZBosLLk1DUvgeHNNiCCDwIK63ojTbKmmMoeIy1p5Q4Hk3AXJxwtvC7mKw+X1x2EMFiXK8JfQtYwBZosLDxRbAbuaMgqDWLT0URDABLM03A+hGcRd5yJ6M+rNZ/SOnLAx0oc0OPOkO06eYk7iecBjYb+FlL0Lq0NkSVGRxbC3xndLz1/R7TuRp4aMFmrfRclKuMlUeTD/WXZFbHTzVj9t5JGN5HZWGbY2k5DsH0jda7QNKyNloW7It4SYm5ceAdm4DowROpCxt3gNGFo8yBiBtAW2uGwLNCn0dPI8Dbu1m5v0rdPDzKtXEOemy4L4fCRhrvLu/5sNCK944hhntn6JviP1AVjRULYxvLt7nG5PHqUmOINAAFgNwTlkq5XH4wSE7KUAlAIwFUuEEoBHZKaFAgDUoNRtCUAoEIBKASrI1CWOd90DQGwe+YxzTblgNxyEn5A+YrFrus0Ie0tIuCCCDkQcwuQ60aDNJNs4mN1zE48N7CeIw7Qulha+ZZJbnmfi2CyS6sFo9/DKhBBBPI4gETsijRLSIUdC1c52h2j/68g7GuC5LpIhdY1GO1osD+GdvYXhcnrmJPC/3ryd3F2zU34M9UXKZYxTKhqjFZ1UNUHdoTtBElbKCVOjYLujj/AN1rf7+T81T6KpDLIGjrPQFc90b/APq1v9/J+a6l3IdS4O82VUrWvlmuQHklrWNcQ2zemxNzfMJOU1BXYwVHc41XMtWypc0iCnHgiR/WTDJzeIbnfjZdlpzZwx35/ogImNFr4DINHsHBOue3ZBAyJFifbZIVJupLM+3YgRABNjY7742+7xKqdZhtUsrQMNm/TgRiVYmYkW3cALBQtKs2oJR/A78kKc/zI25KVPlZxyvhCt9S6l0c7GixbKRHI05Oa42x6Rf81V1R5ytNVmf0mD+8b+a9o1em78Hk87jU05Nxo/QscDzyTdp7rlkjjcNZ5I4WvbicMVLjdsu5l3vdcu/hdvPADj+6bjq23jieSDI60ZAvZwa556ua135b1dU9O1gs0dfEnieK4c5yvqejpU4telWQxTUdjtPO072N6h+v5KaGpTQje8NFybD+clk2NRilsABGQm3uNxn0NHjHpPAJ1sON3Y8BuHT1qpYDDcXCWAl2QsiAS1qWAjDUYChABqWAjsjsgEACOyCF1AgCq9YdDtqoXRuzzY7yXDIqz2kCVaLad0ZVIxnFxlszhVZSuie6N4s9hs4fkR0HPzppdM151c5dolibeVgxaP8AiM4dY3dZXNZYy1xa4FrhgQcwu1h6qqK/c8djMJLD1Gu3ZiUESNPUlqJm77m7r6PtwfO38bveuU6UltccCuo9zF39FeOE8vtdf9VyzS48I8cHOHtKQw2k6iO/XSapvwykneo7CpFQFGkdbALOsN0LXQV0E1sFEkjoG10pqLUV+l6shjo4O+JNqZwsLXx2L+OerBdq0fRshiZFGLMja1jRwDRYKXN4x6ykLh16rm7djYKyCW1hPQOJy/dKLmjIXPE+5ZKPJBLWbzgN3E9Q/VM6R/qZL81uw/DeeaVIdUOO/wBgVRrHIRTym+JFr9ZstaVnUilyis3aLORSOufOtBqmP6TD94+xris9ILOWj1PF6mLrd/tuXs3/AE37f6PH/wDrH3/2WOtFU6I0r2O2XCW4P/SkH6lXGideGus2obsn6xgw87c1Q66ZU/8AeO/23KjS1KhCpT13GsTi6tCqnB9vodkhqmyNDoS2W+VnCw+9vHUlRxEk73eW4YC+5oXHqSpfGdpjnMPFpI/LNabR+vM7LB4bKOnmu7QlKmDlHYdofG6b0qKz5WqOjQwBuWZzJzPWnLLKUmvkLvHY9h6LOHsVgzW+lP0z6JS7pTXY6MMfh5bTRd2RgKmOtNKP+J/PnUabXelbk4u6hf8AJBUpvsWeMoLea+5o0pYKr7of1cV+lxDfYLqgr9b6qX6fJjhHh+I4rWOGm9xOr8XoR+XX2OpVmkYoheSRrB/EQP8Ays7X6/QMwjD5T0DZb2u/RYFtE5w5Sd+w05Ofd8jx/Awm7h04BEa8MwhZsf2j7PlPSDkz/L2raOGj31EKvxaq/lSivuzVVOt9W4XDIqdhydISSR0A4n0VTVWsMrjzqqZ3REBE3tOPsVBI8uN3Ek8SSSeslC6YjRitkc2pja095P7k+TSN8+Wd9+d5/IBNd+kZGRvVK79VEQW8aaMHUk92W1JrBUR+LPJ1PO2PapMmnmTf/JgjefrI7sf271n7I1osPGT2LKvUSte686l4dDMlxpZNs/VSWZL/AJTk7zKnmic0lrgWuGYIsR5imuUsbgkHcQVbRaeZKAyraXgYNnYPCs4bXlBbJTovlf5LJRqbaP8Ax/wu+5k7wU44Tu9oaVzrWOnLKiUOBHPcbHgSS09hXRtQogx1U1r2yN5Vrmvbk4OjactxVT3VNGXayoaMR4OSw3HxHH8vOFzIV1Gu12kd10nKjF8HMZQo4Av0p6dNxNzKvWNMPugXRokEodC56g5Lac7cATc/okDZH8R3cP3QqXkuI3A4JpeenJKTshgNzicyiCNBZbgCKpdbpNmnPSR7/wBFdlZHuk1WxAweU4+xv7pnBq9ePuZVvkZzWSa7z1rT6mv/AKTH/n/23rFRPubrY6lH+kM6GyH/AE3L2VvypezPMSh+ZH3X7lhrmcaf77z/AKZ96pVY69VYjNOTiLyf9oVTBO1wuCqYb+mZ/EItzUraWHUEEFpJHPBZBBBUcSAsiR2Riw6egZedVsiAa26WHhuLcXcSMB1N3+dNucTnlwGSJTIwipJC43cSTxJuUmyCF1FElwIIIK6QAIIILVRIBBBAlMU1YgxO+yrp3nMG3Sp0zgqmtn3LSQ7Qjdm57lM5caq9vGjP4T+y2ulKNs8T4n+K9paei+R6wcfMue9ySTwlUOiI/wDcF0leaxitVbPT4JKzi+Dz9X0xjkfGcSxzmn/KbXUdzbLS696OMVbKbc2S0jT97xh6V1m3C6ZqSzRTF6UMs3EbQRbQ4hBKDtj03MOcespBCefUlrjjhc4fzkkOaLXaesYXC4E4pt2GBCNtt/T50naHFDaHFZgAuW903SJkmEQ8WMG/S91rn8l0qvrWQxukeQGtFz08AOlef9YtOcrK95zcSbdZXS+Gw9bm+2xlW1VgongLXaiyXqP+nMf9Ny51FU33rbdzqa9Sf7mc/gXp1NOk14OLOi4yTJ3dGcCacH+0PsaszTktxBV73QpLug6pPyYswyVaYf0xsGVKVSmpIvqeuORUttQCs6yoUhlUmMsGcyphfBfbaAeqqOvAT7NIBTo0xd0JLsTjcoWTDasFKFQP5KPSj2M3CXA6gmjUBJ77bxQdJEyS4H0FH78bxQbWN4+1VdJE6cuCQgmXVTeKafXtG8dqKppEVOT7ExIe+yrpNKDiFEl0oNxHarrLE2hhpvsXD57JiWsFlSPr7/SHaEy6oHEdqjqIdpfDpS3LCesuoMkiZdUDiO1MPm6R2rGVS51cPgFF3Zuu5PL/AEio6Y2H8Tl1RjbtuuO9yyW1VL0xD2P/AHXadDuDmG+JuR5sPeuLjV6rj1GNq0kv5ojmmvsb6urZTQt2nxsu4giw2rHnOyAAtnxWZrNSKwvDQYQwkbbhKCQN+5dT0/M3lnQxMDbgOlc0BpcTltOGJUCto+Za9sLdKTq4hqKjFaHRoYKLk5z3ZQ/+ndF5b+0+5BN94u8p3aUEp+IlwP8A4OHLOk1nju+8U0xxGWCdrPHd1n9UylZfMzjjwe0+MC08W5Hrb7kBTk+KQ72HsKZREoEBJHucPMR+hVJp7Rkb23LG3G+wV+2d2WY4OxHt/RMVkcbxYnk+u5b7MQtKbs9GUmro5XVUzQTYBXGo1O3lpHyWbE2J7XuJ2Rd42Wi/HBykaW0Y/adsta8DMxuDz1loxHYrXROjQyJrHNBJIc4Ft+e4Bzjax8WPZblnIulRbbsLyjoI01oOkqmNdzJA25aQ6W9jnYsJv+yqH6n0bTZwjBOIBfU4jiL5rR6Wp2iMHb5LZtsknk2YZNdaMXba+F+KiNZshhdHyzvFvHGXFjjmSXtvbnAdq6cKmm5zp059v3ZVjUylzDIj/mqbjr4ImarUfkwE2vYSVJy6utTmsvJ4KQeMQ+ORznlp2nCzGsbna+B4BKfstDmmNzANnalY0RsuS0Eh5bfPjwV3PyYuFTz92QpdVqJli5kIBNsX1IF+tKZqxRkXDIiOuo3KTTxFzSS5k7Ri0Wc95wNucRYHLHryTMrw82aXQvFuY4gDxjcGNjb43Bv/ABIZvJXLVG26v0N7bMN+F5734W4p12rtGBcshAvvE/HPLJPywmMbRi5R303Rs2bYC5JeL2vc36FGp4w88yUFtiC1+1KQRwIFuCDs+4H1l2HItA0TvFZAepkp3XskTaKoWGzmQX4cm8Yec9CU5gLtjk3taMQ9hDG8CbAX33sdyXTU7mNJLmyWvstDCHHDDnuBsb36ENOWC9Xa37g+RKP6mG3Hk3YjjnkkU+jaFx5scBwuQIjcdGf83TTqcyXcA6F97+ELnAkX+i3AZAoq2dsYDHWkc7B2wNg4kWNrXsM7jgo0uSZq19tCXLomhaLujgGIteF1zfeMckuPQ9C4AiKEg7xTk+y6ix0L7gg2YbEtc10hGGQJz3ph0zZHlgBww2w6zbdLRbdjY8ULLlk6lbfKSxQUGXJw7Xk97i9+FtrNKm0XQtFzFEBxNKLHpxddMt8E0uc9r7CzbM2T53YnJRaKPlBykY5O2AueUBB/hvgLAdqslHlkzV7bfz7k6DR9C/xYojxtTMsO16adR0Ny0Rwh97BvezLk44YusMt6b0lOI2tY9u2TbLmHG4uNk2yvkRkn6Wkc0AtdYWuGc04nG22XXsrJx5ZZxrP+MRU0VJHbaZGAd/esZ3jHxulKj0fTFu0Io7WvjTwA26tr2KLSFr5HBo5F7R4wxvceNslwBGfolPaTm2Q1rwJdohoc8lpvcnHZcQACAi5RLRpVb3b/AHLHQDqdsjthgbsgA+Bij2ri9gcyL9O5Oaw6ZdE10kPNLMZGuFxsWxkBaTiLYjh1IqEOh5xkeWBo8HZj2jDNtnXOXBN1MzaqIPjdfA7DrAYkHB13ZdHApWqlJnTwrlTabH6EbQ25SC99i43IBNhgMewKt0tWCG9ibcDjbzrP1mtstM/k5IgLYEObdrr3PNfkfMkxTCsmYxhtGOeb4kA4hn5+ZcWrJ3serhltdbDfy5L9S/sRLXfJw+sHYgscppmNdWf1jvvFJfCWgXwJyG+3EjcpdSWNe7E7RJOAuRfhub+fUowdGc9vPE3abdPSpKOrPPiYCL3IuBckdQwHbZNKRWNDDstysDfyr/oo11Vq2gA0xVZYZp26ZqMiotwMoaGh2pgcSGHbe7EEkG4bfdc4eYrQ0ugWSc+R01yXEBs0jQNolzrWO87uhMxPhiZZ8kYc6z3jaG0AbbAOPA386tYNO0x8WRpAw5pB/Irq0vTDyDKQ6jVGneLO5dw4OqJSL+dyV82IfKnve/8A8iXfn9JSXayUw8aVrd3OIb+ZUabXGja5rTK07VzdpaQLFoxxw8b2LTMyZFwNs1Pp2klolBJuSJ5QSeOBQfqrARY8qRvBqJSD5tpKk1yowJDyo8HtXF2Xdsi/M52OeCS/XGku0cqOdtb2YbNr3xwvfBTP5BkXAhmq1O0ANEoAAAAnmAsBYDB3BIOq9MCXEPvaxcZpb2PTtdA7Et+uVJ4Two8GHE85nO2Wh3NN8c7dqXDrRSPF+WYN1nOaD2XUzvknTXBAm0fSgEgyPALgdieV1i02c02ccehZuhMU0z4hQzwsZiZJpprFzsRsRsdY3zvtrbxaepLWE0AB3F8f5XTJ0zSjmiohF74B7becB1vYpm8k6a4KX5CgAyN+gyj853KN8jR38Rx/67h/+VcTaVpftVP6TfeqN2mIm7Qc9zzd3PbVUrGkEkjZbylwAMBfgpmXJMngsItCwEYxf6j3D/daoOnaeGl5N/eZqYyQNqGZ4kjeTs4xOJsMfG2gOlWujq6Esb4eNxsAbmN7toAXD3MOztY42wulz6SpATt1MTScwXtbfzOKl/JMi4I7IKMt23AxWFyJXubbo2g8gnDIea6mN0DTjERtN7YguN+s3UePSWjwb98QOIyLpWG3UL2HYpY1movtVP61nvVs/kHS8CfkSD6pvt96NmgqcADkGWGAGzgOrgj+dVCP+ap/Ws96HzuoB/zVP61nvQzk6XgM6Cp/qIz1sG7JL+QKf6iL0AmxrjQfaqf1rPelfPKg+1U/rWe9DP5D0h6HQkDDtNhjByuGNBtwvw/dPyaMieLOijcMDZzGkXGINioB11oPtUHrWofPig+1Qesap1PJOmXsVGy1thtsshbqSI9Gwt8WGNu/BjRicScAqYa+0A/5qH0wgdfqD7TF6Srm8l8o5rDq/DKxzXxt2JBZ1mgFrvoua7cRbA7lgdHaCOjwWvvfaIbLgGuG4kZtJ6Vt3d0DR5FjURkHPE+5Z/T2sdBUQPY2pjMgBLG3NyRuOGRWVaKnHyNYas6ctdil+VT5XtQWIvN5Xs/ZGkMkzqfiaR6ArneEf94pm6Ovf4V/3j+aaBQmtWcEmRHbbs723Ler6Tf1TKKCSzgeBF/1CdljbYuY67QQLEEOF72v0YZoWuiDKYqBh/PmT90zOcCgiXOMa+aJnlrJZWQlzDyQDgRjaNrb2J4tKzTtG1AJ8HK3jsuA/IrqOs9cQ7kxYi4cb53/AF/kLNzOc4knMm6cz6FrtmPfo+Y+NHI77zgf1Sm6PlsTyLrbzzc+1actJRckbW3KZwmV7yf9Ufw+9DvB/wBUfw+9afvfBGKVDOw3MyKSQf8ADPa33pL6OQi3Jntb71p+9ijEBRzvgNzLRUEjb+DPnLfeiOjZCb8mb3H0mZdV1qe90BEf/CspXItTOd4y/Vn0m+9A0Un1f4m+9aUU5yQ72VrFjLnR8u5jh1PaP1QGjZM+TJPEvaf1WnFOf5KApzuU1BYznecvkfib70O85fI/G1aMwFFyBQsSxne8pfIHpj3od5y+QPTC0nevWiFMVCGd7yl8kemEXeUvkj0wtL3ok96lBpkM+KCbyW+mEfydNa+y30wtEIOCUaW+KrmsC5QDQ1R5LPWBJfoucfRZ6a1MUBCS+nJOamfgFzK94zeSz0ip2idCzcoHExgXx5xJt0YK8Gj+n9lJpKPZdmVXqMOZEzkhwKJTNlBTqvgOY6jWUQdI4kuz3bI/RNCgbji7tHuQQRcVcxFNoW8Xdo9yeipA04E9INiDfiLIIIZUET3i3i72e5NS6OaRm7tHuQQQyohm9JarQyOLnOkv0FvwqL8zIPLl9JnwIILSyCghqZBfx5e1nwIjqZB5c3pM+BBBSyuEHzMg8uXtZ8CP5mweXN6TPgRIKNIgTtS4PLm9JnwIvmVB5c3pM+BBBWa0IAalQeXN6TPgRt1Kg8ub0mfAiQUSChXzMg8ub0mfAkjUqC5583pM+BBBWRLivmXB5co87PgSvmbB5cvaz4EEESXEnUuDy5fSZ8CHzMg8uXtZ8CCChLh/MyDy5fSZ8CHzMg8uXtZ8CCChA/mbB5cvpM+BAamweXL2s+BBBQgPmZB5cvaz4EfzOg8uXtZ8CCCzaQGLGqMPly9rPhQ+aMPly9rPhQQQUUAUzVGHype1nwpbNVIfKk7WfCggplRWw581YfKk7W/CiQQUyoJ//9k="/>
          <p:cNvSpPr>
            <a:spLocks noChangeAspect="1" noChangeArrowheads="1"/>
          </p:cNvSpPr>
          <p:nvPr/>
        </p:nvSpPr>
        <p:spPr bwMode="auto">
          <a:xfrm>
            <a:off x="2519363" y="-216694"/>
            <a:ext cx="457200" cy="457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2700"/>
          </a:p>
        </p:txBody>
      </p:sp>
      <p:sp>
        <p:nvSpPr>
          <p:cNvPr id="46087" name="AutoShape 4" descr="data:image/jpeg;base64,/9j/4AAQSkZJRgABAQAAAQABAAD/2wCEAAkGBhIQEBAQEBIVFRQQGRMVGBgVExkYExEVGBAWFRUUEhQXGyYfFxojGhQVHy8gIycpLC0sFR4xNzAqNSYrLSkBCQoKDgwOGg8PGikgHyQsLC00LC0vLi0tKSosLCwtKSwsKS8sLCwsLCwpLCwsLCwsLCwsLCwsLCwpLCwpLSksKf/AABEIAKwBJQMBIgACEQEDEQH/xAAcAAEAAgMBAQEAAAAAAAAAAAAABAcDBQYBCAL/xABMEAACAQICAwsHCQUHAwUAAAABAgADEQQFEiExBgcTIjJBUWFxgZFScpKhscHRFBUXQlNUgpOiI0Nzs8IWM2LS4ePxJDXwY4OUo7L/xAAZAQEAAwEBAAAAAAAAAAAAAAAAAgMEAQX/xAAsEQEAAgIABQIEBgMAAAAAAAAAAQIDEQQSEyExQWEUIlGxFTJScYGhI1Pw/9oADAMBAAIRAxEAPwC8YiICIiAiIgIiICIiAiIgIiICIiAiIgIiICIiAiIgIiICIiAiIgIiICIiAiIgIiICIiAiIgIiICIiAiIgIiICIiAiIgIiICIiAiIga3E4ZK2ICuoYUkJswvxqj2UjrApNr65l+awORUqp2VCw8KmkPVGA41TEP0uEHYiAH9ZeTYELga67KiP1PTsT+JDYejHyusvKoX/h1FbxD6HqvJsQIXzvTHL0089GVfTI0fXJFDEpUF0dWA8lgR6plkavl1Jzd6aE9JUaQ7G2iBJiQvmsDkVKqdlQsPRqaQHcI4GuvJqIw/x07Me1kIH6YE2JC+V1l5VC/wDDqK3/AO9CPnemOXpJ59NlUdrkaPrgTYmKhikcXR1Yf4WB9kywEREBERAREQEREBERAREQEREBERAREQEREBERAREQE8Jtrnsh5u5FCpbaw0B1M/EU+LCAygfsUY7al6h6jUY1Ld2lbukiviFQAsbA6p+kQKABqA1DqA2TX5xTZgoVSQLk2F+z3yF5mtdw7CZTxaNsYePumacsVttHjP0lZl5LEdhlEcR9Yd5XTxNBTzSoOe/aJITOz9ZR3H4yyM1Zc1LbxINPOKZ23HaPhJFPFo2xh46/CWRes+JNM0REk4jV8upObvTQnpKjSHWDtBkTEYXg2o8G9QF3VbGozKVALsNF77VUjVY65tJCq8bEUxzIjv2MSqKfDhPGBNiIgIiICIiAifl3CgsxAABJJNgANpJ5pUu7jfQeqWw+BYrT5LVRy6nMRTP1V69p5rc8q0m09lObNXFG7O43R7vsJgSUd9OoP3dOzMPPN7L3m/VOAzLfhxdU6OGpJSB2XBqVD42H6TPdym9PUrgVsaWpIdYQf3zdbXHE9vZLQyjc7hsILYeiic1wOOfOc8Y95lvyU92WPiM3ffLH9qk+UZ9ieMPlVj0Dgh3Cyzw5Hno1/wDVf/I93CS7onOr7Ql8FE+b2UY+aZ3hOM7YoAc7oaieLBhNrk+/LWQgYqktRedqfEcfhN1PqlvTQ59uIweMB4WkA5/eIAtQHpuOV33jqVn80Izw2WnfHef2lm3P7q8NjlJw9S5Gtkbi1E7VPN1i465uJRG6PchispqrXpuxQHiVk1FSfq1AOSTs6D6pY24Dd4uPTgqtlxCC5A1Cqo+ug6ekc3Zs5bHqN18LMPEzNunkjVvu7GIiVNhERAREQETkN3+7Cpl3yV6aq4qM4dWuNIAKeKw5J19B7JO3NbucLjwBTfRqc9N9T/h5nHZ32kuWdbVdanPyb7uhkLMdbUE8qoCexFaoP1KkmyEeNiR/6dM+NSpq/knxMitTYiIGqzx+Qvafd8ZrKaXYDpIHiZLzd71SPJAHv98/GWJeqvVc+AmG/wA2ROPCfUyRfqsR65GfJXGwg+qbqJpnDSfRHcudfL6g2qe7X7JgZbbRbtnUzxkB2i/bK54ePSXeZzKVmXksR2GTsBjqjOqlrg9IGy3TMOaACoQoAsBsHPt98y5LTu5PQPaf+ZVXcX5duz4bqQsJrrYhujg6fopp+2qZNkLJ9dIP9oz1O0O5Zf0lZuQTYiICIiAiJqt0+cjB4SviOdF4o6XPFQekROxG3LTFY3Kvt9fdmSTgKDahbhmB2naKXYNRPcOYyZvY7gwipjsSt3bjUkYakXmqEeUdo6Br2nVxm4PIjj8eoq8ZEvWqk69OzbD5zEX6tKX4BaX3nkjlh5vD1nPec1/4ezWZ1ulw2DXSxFVUvsXa7eag1ntmn3f7tBl9ECnY16t9AHWFA21GHQNgHOewylaVLEY7EWGnWrVTzm7HrJOwDuAHRI0x83efC3iOL6c8lY3K0cVv04Yf3dCq/nFU95mOhv10SePhqqjpV1b1G012X7ytRlBr4lUY/Vppp27WJHsmXFbyZ0SaWKu3MHpWB7SrG3hJaxKebjPOvs7nId2WExuqhVGn5DDRqeidvdebufN+c5HiMBWCVgUccZWU6msdTU3H/Ilr7227k41Th8Qf29IXDfbJe17D6wuL9Nwem0b49RuPC3Bxc3tyZI1Ls8XhErU3pVFDI4Ksp2EHaJQud5fVyjMP2TG9IipSY/XQ3sG6frKemxn0BKy368AODwtcDWGemT0hl0h4FT4xinvr6u8bj3TnjzCwcnzRMVQpYinyaqhh1HnU9YNweycbur3z2wOKqYYYcPoBDpcIVvpIG2aJ6Z+N5rMC+ErUT+5qXHUrre3pBj3zid9L/ulfzaP8lZ2lI55iUM3EW6FclZ1Mui+m1vuY/OP+SPpub7mPzj/klYRLulT6PP8AjM36vstD6bj9zH5/+3H03H7mPz/9uVfEdKn0PjM36v6h1W7bdz85CiOB4LgS5/vNLS0go8kW5PrnLKxBBBsRrBG0HpBnkSyIiI1DPe9r25reXebmN9jEYfRp4oGvTGrSv+2UecdT9+vrll7mc9oYw161Fw12UWOp1UU15SnWOMX6p88TNhMZUouKlJ2R12MpIYd4lV8UT4bMPG3p2t3h9PRKr3Mb8BGjTx635uFQa/8A3KY29q+EsmjmVOrR4ai6ujAkMpuD/wCGZb1mnl6+LNTLHyy0uJqaTsekn2ydklPjM3QAPE/6TWTaZVi0RSGNiTfn6OmedjmOfctM+G2ifhK6tyWB7DP3N6BERA5vGPeo56z8JsskTis3SbeA/wBZsHpg7QD2iKdMKLKLDqlFcXLbm2ltgzKsUo1WG0K1utrcUDrJsJlw9EIiINiAL4C3ukbM9fBJ5dRPBCap9VMjvk2XokREBERASt9+nMCtDDUB+9dnPYigD1vfulkSot+t/wDqMKOim58ag+AlmKPmhk4ydYZbneYy4Lhq9cjXVqaI81FH9Tt4SxJye9bTtleHPlGqf/ucewCdZOZJ3aVnDV5cVY9nz7vgZocRmOJYm4psaS9AWnxTbtbSPfLA3osnp0sK2Ka3CVywBJFxTVrADouwJPTZeiVTnIPynEX28LVv28K15mwu5rF1UWpSw1Z0bYy02KnXbUQOkGarV3XW9PFx5Zrlm+tz3fR3Dr5Q8RHDr5Q8RPnf+x+O+51/yW+Ef2Px33Ov+S3wlXRj6t3x1/8AXP8A38Ln3eZTTxeBrLdS9NTUpm4uHUE2HaLr3yj8izU4XE0cQv7plY9a7GXvUkd8k/2Px33Ov+S3wnn9j8d9zr/lN8JbSIrGtsefJbLaLxWYmH0WjAgEbDrHZOB353HyKiOc1h6qVT4zssiDDC4YVAQ/BUtIHarcGukCOm95Wm/TmgaphsMDrphqjdRayoD3Bj3iZscfO9TirawTM+qTvIji409dH2VJzG+l/wB0r9lH+Ss7veey408C9Uj+/qMR1qgCD9QebjOd77B4us1esjl30QSKjAcVQo1A9AlnPFckzLP0LZOGrWP3+75/iXl9E2XeRU/Ob4x9EuXeRU/Ob4yfWqzfh+X2UbEvL6Jcu8ip+c08+iXLvIqfmtHWqfh+X2UdE7vfM3IYbALhjhww4U1A2k5bkhLWvs5RnIZZlNbEuKdCm1RjzKNnWx2KOsy2LRMbZMmK1L8k+UObPJNzmIxr6GHpFrbW2InnOdQ7Ns73I96Zab0DjWDs7G9JCdEKKbMdJ9ra9EarbdplnYXCJSRadJFRF2KoAUdgEptmiPDbh4C1u9+33cNuZ3paFC1TFkV6g16Oyip7Nr9+rqnY5lZKOioAGpQALADoAHUJOmqzypyF7T7vjMea8zWZl6+LFTH2rGmqmVsK41lT4T8Uk0mA6SB4mdQBMePHz7XTOnKzLTxTrsYjv906J6KtygD2iR6mV0z9W3YZPoWjxLm0HCZnULKpsbkDZr9U3Mg0MqVHDAnVfUey22Tpfji0R8zkkREscQqvGxNMfZo7HtYqq+oVJNkLCcatXfoKUx2Kmn7apHdJsBERAREQEqrfsw3HwdXmIqoe4ow9plqzk987JTicvqFRd8ORVHSQoIcegWPcJPHOrQz8VTnxWiGDekxQfLUX7KpVU97af9c7OVBvOZ6KderhHOquA6eegNx3rr/BLfnckatLnCX58Ue3Z8/74eVHD5jiBbi1Twq9YfWbdjaQ7p3e8/uhV6DYJjx6JZ0HlU2NzbrDE+kJu93+40ZhRBp2FejcoTqDA7abHmBtqPMe+Uf+2wtb69KrRbzXRhLo1kpp514twubn12l9NRKgyjfmrIoXE0Vq2+uraDHrK2Kk9lpuU36sPqvhqw7Ch98pnFaPRvrxmGY8rGiVrX37KQHEwtQn/E6qPEBvZOczffaxtYFaWhQB50Gk9vPbZ2gCdjFaXLcbhr67Wbus3Z0MvpkudKqwOhTB4zHmLeSvWeu1zKTppiM0xtidKriG1n6qC2s25lVR4CYssyfE4+qRSR6rseM5uQD01Kh2d5l0bh9wyZchZiHr1BZ3A1KNuhTvrC9J57DoAFvbFHuyf5OLtG41WHQZbgFw9GnRpiy0lVB2AWues7e+SYiZXrRGuxERDpERA5/dRuOpZg2H4ZmCUC5KrqL6WjqLcw4vNr1802uWZTRwyCnQprTQcyjaeljtY9Z1yXE7udaQilYtNtd0I8bE/wAKn66j+4Uj6UmyFgNb136X0R5qIot6Wn4ybOJk0Wb1L1CPJAHv983s5rE1NJ2PST7Znzz8ukqsuWU71V6rnwHxtOgmoyROM7dAA8T/AKTbyWCNVckiIlzhERAREjZnWKUarDaFa3nW4vrtAx5RrpB/tWep3O5Zf0lR3SbMeHohEVBsQBR2AWHsmSAiIgIiICeEX1GexAo3d3uTqZbiVr0LiizB6bD9y4OloE81iLr0gdRlk7iN3FPMKQViFxCDjpflW+vT6VPRzeBPQ5hl9PEU3o1kDo4sVOw+GsHnuNYlN7qt7vE4Cp8owhd6SnSVkvw1HnGlo69XlDvtL4mLxqfLzbUvw9pvSN1nzC7Jp8/3J4XHAfKKQLDUHXi1F6gw2jqNxK83Pb8boAmNp8IBq4SnYP8AiQ2Vj1gid3l273AV7aGJRSeaoeDbss9r90hNLVaa58OaNbj9pcljN5NCSaOKZRzB6YYj8QK+yQfoUrfeqf5bfGWpSxtNxdaiMOpgfYZ5WzCkmt6iL5zqPaZ3q3QnhME99f2rbD7yX2mL9Gjb1l/dN7le9NgaJDOHrEfaNxfQUD13mzzDd/l9C+liUYjmp/tD2cS/rnG53vyM16eCom51B6ms32cWkvP0XPdJROSyua8Li79vusmktGgEpLwdIMSEQaKBja5CLqubXOqSpU2Rbhsfjq6YzMKtSnokMtzavqNwEW1qQvr2d3PLZldoiPXbVhvN43NdR6EREguIiICIiAnhM9kPOG/YVANrjQHa5CD1sIHmTj9hTY7XBqHtqMah9bGfrM65SncGxJA9/ukpVsABsExYnCrUADX1dBkbRMxqBqFzaoNpB7R8JCm3qZIPqsR2i8j1MnqDZY99vbMdqZPXunuGTK8WiKQxsSb7Orpmzp11bksD2Gc++DddqHwv7JIyinepfyQT7vfJ48lo1XTkw3kRE1okREBIWZ6+BTy6ifovVP8ALk2QqnGxNMfZo7HqLMqr6lqQJsREBERAREQEREBERA57PNweCxdzUpBXP16fEftNtTd4M5DG7yY1mjiiOqpTv4spHsloRJxe0eJUX4bFfvMKaqbzGLHJq0D3uP6Ip7y+LPKq0B2Fz/QJcsSXWsp+Bxe6s8v3laY14jEs3VTQJ+ptL2Cdnkm4/CYPXQoqG8tuNU9JtY7rTcxIze0+ZXU4fHT8sEREgvIiICIiAiIgJCzDW9BOl9I9iIzX9IJ4iTZGxWC02Vw7IyBgCujsbRuCGBB5I8IEmJC4Kuuyojj/ABoVbvZTb9MfK6q8qgT/AA6isP16B9UCbEhfO9Mcssn8RGQD8TDR77yTRxCOLoysOlSCPEQMk8tPYgIiICIiAkLB8atiH6ClMdippH11GHdJshZRrpB/tS9Tudyy3/CVHdAmxEQEREBERAREQEREBERAREQEREBERAREQEREBERAREQEREBI1bLaTm7U0J6dEaXbpbZJiBC+bLcirVX8emPCqGEcFiF2VEfqZCpP41Nh6MmxAhfK6q8ugT103Vh3h9E+AMfO9McvST+IjKOzSI0T3GTYgY6OIVxdGVh0qQR4iZJGrZZSc3amhPTojS9LbMfzZbkVaqfj0x4VdK3dA/eaVilGqy7QrW84iy+siZqFEIqoNigKOwCwkOpgaraKtVVkDIxvTs5CuHAuG0dZUX4uy82EBERAREQEREBERAREQEREBERAREQEREBERAREQEREBERAREQEREBERAREQEREBERAREQEREBERA//2Q=="/>
          <p:cNvSpPr>
            <a:spLocks noChangeAspect="1" noChangeArrowheads="1"/>
          </p:cNvSpPr>
          <p:nvPr/>
        </p:nvSpPr>
        <p:spPr bwMode="auto">
          <a:xfrm>
            <a:off x="2747963" y="11907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2700"/>
          </a:p>
        </p:txBody>
      </p:sp>
      <p:sp>
        <p:nvSpPr>
          <p:cNvPr id="7" name="6 Rectángulo redondeado"/>
          <p:cNvSpPr/>
          <p:nvPr/>
        </p:nvSpPr>
        <p:spPr>
          <a:xfrm>
            <a:off x="3742295" y="8599885"/>
            <a:ext cx="11557284" cy="862355"/>
          </a:xfrm>
          <a:prstGeom prst="roundRect">
            <a:avLst/>
          </a:prstGeom>
          <a:solidFill>
            <a:srgbClr val="00206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 sz="2700"/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3159483718"/>
              </p:ext>
            </p:extLst>
          </p:nvPr>
        </p:nvGraphicFramePr>
        <p:xfrm>
          <a:off x="4715508" y="1795128"/>
          <a:ext cx="1004511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6092" name="11 CuadroTexto"/>
          <p:cNvSpPr txBox="1">
            <a:spLocks noChangeArrowheads="1"/>
          </p:cNvSpPr>
          <p:nvPr/>
        </p:nvSpPr>
        <p:spPr bwMode="auto">
          <a:xfrm>
            <a:off x="3798144" y="8707646"/>
            <a:ext cx="1143935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MX" sz="3300" b="1" dirty="0">
                <a:solidFill>
                  <a:schemeClr val="bg1"/>
                </a:solidFill>
              </a:rPr>
              <a:t>La calidad está implícita. El comprador  no la cuestiona.</a:t>
            </a:r>
          </a:p>
        </p:txBody>
      </p:sp>
    </p:spTree>
    <p:extLst>
      <p:ext uri="{BB962C8B-B14F-4D97-AF65-F5344CB8AC3E}">
        <p14:creationId xmlns:p14="http://schemas.microsoft.com/office/powerpoint/2010/main" val="168825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ente de negocios dándose la mano después de acordar un acuerdo comercial">
            <a:extLst>
              <a:ext uri="{FF2B5EF4-FFF2-40B4-BE49-F238E27FC236}">
                <a16:creationId xmlns:a16="http://schemas.microsoft.com/office/drawing/2014/main" id="{73C20C75-9403-437F-BBC1-06DFD6F59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521" y="0"/>
            <a:ext cx="8576479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83B933D-BA68-CA42-99EF-5CE3703C5E27}"/>
              </a:ext>
            </a:extLst>
          </p:cNvPr>
          <p:cNvSpPr txBox="1"/>
          <p:nvPr/>
        </p:nvSpPr>
        <p:spPr>
          <a:xfrm>
            <a:off x="609600" y="342900"/>
            <a:ext cx="7966881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0" b="1" dirty="0">
                <a:solidFill>
                  <a:schemeClr val="bg1"/>
                </a:solidFill>
              </a:rPr>
              <a:t>Todos negociamos</a:t>
            </a:r>
          </a:p>
          <a:p>
            <a:pPr algn="ctr"/>
            <a:r>
              <a:rPr lang="es-MX" sz="12000" b="1" dirty="0">
                <a:solidFill>
                  <a:schemeClr val="bg1"/>
                </a:solidFill>
              </a:rPr>
              <a:t>Todo</a:t>
            </a:r>
          </a:p>
          <a:p>
            <a:pPr algn="ctr"/>
            <a:r>
              <a:rPr lang="es-MX" sz="12000" b="1" dirty="0">
                <a:solidFill>
                  <a:schemeClr val="bg1"/>
                </a:solidFill>
              </a:rPr>
              <a:t>Todo el tiempo</a:t>
            </a:r>
          </a:p>
        </p:txBody>
      </p:sp>
    </p:spTree>
    <p:extLst>
      <p:ext uri="{BB962C8B-B14F-4D97-AF65-F5344CB8AC3E}">
        <p14:creationId xmlns:p14="http://schemas.microsoft.com/office/powerpoint/2010/main" val="3262401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corte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Recort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cort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1353</Words>
  <Application>Microsoft Macintosh PowerPoint</Application>
  <PresentationFormat>Personalizado</PresentationFormat>
  <Paragraphs>267</Paragraphs>
  <Slides>57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57</vt:i4>
      </vt:variant>
    </vt:vector>
  </HeadingPairs>
  <TitlesOfParts>
    <vt:vector size="70" baseType="lpstr">
      <vt:lpstr>Calibri</vt:lpstr>
      <vt:lpstr>Franklin Gothic Book</vt:lpstr>
      <vt:lpstr>Montserrat Classic</vt:lpstr>
      <vt:lpstr>Arial Unicode MS</vt:lpstr>
      <vt:lpstr>Arial</vt:lpstr>
      <vt:lpstr>Arimo</vt:lpstr>
      <vt:lpstr>Montserrat Light</vt:lpstr>
      <vt:lpstr>ＭＳ Ｐゴシック</vt:lpstr>
      <vt:lpstr>Symbol</vt:lpstr>
      <vt:lpstr>Horizon</vt:lpstr>
      <vt:lpstr>Montserrat Classic Bold</vt:lpstr>
      <vt:lpstr>Office Theme</vt:lpstr>
      <vt:lpstr>Recorte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Globalización económica</vt:lpstr>
      <vt:lpstr>Comercio Exterior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Metodología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 que el cliente “quiere” y lo que ”puede” el proveedor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Mercancías peligrosas Intermodal</dc:title>
  <dc:creator>Work Station 01</dc:creator>
  <cp:lastModifiedBy>Microsoft Office User</cp:lastModifiedBy>
  <cp:revision>17</cp:revision>
  <dcterms:created xsi:type="dcterms:W3CDTF">2006-08-16T00:00:00Z</dcterms:created>
  <dcterms:modified xsi:type="dcterms:W3CDTF">2022-05-24T18:24:51Z</dcterms:modified>
  <dc:identifier>DAEfJ5_XCSM</dc:identifier>
</cp:coreProperties>
</file>