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39"/>
  </p:notesMasterIdLst>
  <p:handoutMasterIdLst>
    <p:handoutMasterId r:id="rId40"/>
  </p:handoutMasterIdLst>
  <p:sldIdLst>
    <p:sldId id="410" r:id="rId2"/>
    <p:sldId id="420" r:id="rId3"/>
    <p:sldId id="421" r:id="rId4"/>
    <p:sldId id="422" r:id="rId5"/>
    <p:sldId id="423" r:id="rId6"/>
    <p:sldId id="424" r:id="rId7"/>
    <p:sldId id="425" r:id="rId8"/>
    <p:sldId id="394" r:id="rId9"/>
    <p:sldId id="372" r:id="rId10"/>
    <p:sldId id="427" r:id="rId11"/>
    <p:sldId id="428" r:id="rId12"/>
    <p:sldId id="401" r:id="rId13"/>
    <p:sldId id="407" r:id="rId14"/>
    <p:sldId id="373" r:id="rId15"/>
    <p:sldId id="368" r:id="rId16"/>
    <p:sldId id="426" r:id="rId17"/>
    <p:sldId id="369" r:id="rId18"/>
    <p:sldId id="395" r:id="rId19"/>
    <p:sldId id="374" r:id="rId20"/>
    <p:sldId id="417" r:id="rId21"/>
    <p:sldId id="418" r:id="rId22"/>
    <p:sldId id="419" r:id="rId23"/>
    <p:sldId id="375" r:id="rId24"/>
    <p:sldId id="376" r:id="rId25"/>
    <p:sldId id="377" r:id="rId26"/>
    <p:sldId id="379" r:id="rId27"/>
    <p:sldId id="380" r:id="rId28"/>
    <p:sldId id="396" r:id="rId29"/>
    <p:sldId id="399" r:id="rId30"/>
    <p:sldId id="431" r:id="rId31"/>
    <p:sldId id="429" r:id="rId32"/>
    <p:sldId id="430" r:id="rId33"/>
    <p:sldId id="398" r:id="rId34"/>
    <p:sldId id="384" r:id="rId35"/>
    <p:sldId id="387" r:id="rId36"/>
    <p:sldId id="382" r:id="rId37"/>
    <p:sldId id="392" r:id="rId38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C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71" autoAdjust="0"/>
  </p:normalViewPr>
  <p:slideViewPr>
    <p:cSldViewPr>
      <p:cViewPr>
        <p:scale>
          <a:sx n="55" d="100"/>
          <a:sy n="55" d="100"/>
        </p:scale>
        <p:origin x="1334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5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72"/>
      </p:cViewPr>
      <p:guideLst>
        <p:guide orient="horz" pos="2928"/>
        <p:guide pos="22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ge A. Castorela González" userId="bc0702fa-27fe-41c6-9438-53c6c8ca01b3" providerId="ADAL" clId="{1B63AE9E-3605-4BC8-9EF2-41C1FC71A3F9}"/>
    <pc:docChg chg="undo custSel addSld delSld modSld">
      <pc:chgData name="Jorge A. Castorela González" userId="bc0702fa-27fe-41c6-9438-53c6c8ca01b3" providerId="ADAL" clId="{1B63AE9E-3605-4BC8-9EF2-41C1FC71A3F9}" dt="2021-02-12T16:44:55.497" v="16" actId="2696"/>
      <pc:docMkLst>
        <pc:docMk/>
      </pc:docMkLst>
      <pc:sldChg chg="modSp mod">
        <pc:chgData name="Jorge A. Castorela González" userId="bc0702fa-27fe-41c6-9438-53c6c8ca01b3" providerId="ADAL" clId="{1B63AE9E-3605-4BC8-9EF2-41C1FC71A3F9}" dt="2021-01-27T15:47:03.236" v="9" actId="20577"/>
        <pc:sldMkLst>
          <pc:docMk/>
          <pc:sldMk cId="2052685839" sldId="410"/>
        </pc:sldMkLst>
        <pc:spChg chg="mod">
          <ac:chgData name="Jorge A. Castorela González" userId="bc0702fa-27fe-41c6-9438-53c6c8ca01b3" providerId="ADAL" clId="{1B63AE9E-3605-4BC8-9EF2-41C1FC71A3F9}" dt="2021-01-27T15:47:03.236" v="9" actId="20577"/>
          <ac:spMkLst>
            <pc:docMk/>
            <pc:sldMk cId="2052685839" sldId="410"/>
            <ac:spMk id="6" creationId="{00000000-0000-0000-0000-000000000000}"/>
          </ac:spMkLst>
        </pc:spChg>
      </pc:sldChg>
      <pc:sldChg chg="modSp mod">
        <pc:chgData name="Jorge A. Castorela González" userId="bc0702fa-27fe-41c6-9438-53c6c8ca01b3" providerId="ADAL" clId="{1B63AE9E-3605-4BC8-9EF2-41C1FC71A3F9}" dt="2021-02-12T16:33:30.695" v="10" actId="313"/>
        <pc:sldMkLst>
          <pc:docMk/>
          <pc:sldMk cId="3316663715" sldId="420"/>
        </pc:sldMkLst>
        <pc:spChg chg="mod">
          <ac:chgData name="Jorge A. Castorela González" userId="bc0702fa-27fe-41c6-9438-53c6c8ca01b3" providerId="ADAL" clId="{1B63AE9E-3605-4BC8-9EF2-41C1FC71A3F9}" dt="2021-02-12T16:33:30.695" v="10" actId="313"/>
          <ac:spMkLst>
            <pc:docMk/>
            <pc:sldMk cId="3316663715" sldId="420"/>
            <ac:spMk id="2" creationId="{00000000-0000-0000-0000-000000000000}"/>
          </ac:spMkLst>
        </pc:spChg>
      </pc:sldChg>
      <pc:sldChg chg="modSp add del mod">
        <pc:chgData name="Jorge A. Castorela González" userId="bc0702fa-27fe-41c6-9438-53c6c8ca01b3" providerId="ADAL" clId="{1B63AE9E-3605-4BC8-9EF2-41C1FC71A3F9}" dt="2021-02-12T16:44:50.960" v="15" actId="2696"/>
        <pc:sldMkLst>
          <pc:docMk/>
          <pc:sldMk cId="1015265320" sldId="430"/>
        </pc:sldMkLst>
        <pc:spChg chg="mod">
          <ac:chgData name="Jorge A. Castorela González" userId="bc0702fa-27fe-41c6-9438-53c6c8ca01b3" providerId="ADAL" clId="{1B63AE9E-3605-4BC8-9EF2-41C1FC71A3F9}" dt="2021-02-12T16:44:11.568" v="12" actId="207"/>
          <ac:spMkLst>
            <pc:docMk/>
            <pc:sldMk cId="1015265320" sldId="430"/>
            <ac:spMk id="2" creationId="{00000000-0000-0000-0000-000000000000}"/>
          </ac:spMkLst>
        </pc:spChg>
      </pc:sldChg>
      <pc:sldChg chg="modSp add del mod">
        <pc:chgData name="Jorge A. Castorela González" userId="bc0702fa-27fe-41c6-9438-53c6c8ca01b3" providerId="ADAL" clId="{1B63AE9E-3605-4BC8-9EF2-41C1FC71A3F9}" dt="2021-02-12T16:44:55.497" v="16" actId="2696"/>
        <pc:sldMkLst>
          <pc:docMk/>
          <pc:sldMk cId="2211295613" sldId="431"/>
        </pc:sldMkLst>
        <pc:spChg chg="mod">
          <ac:chgData name="Jorge A. Castorela González" userId="bc0702fa-27fe-41c6-9438-53c6c8ca01b3" providerId="ADAL" clId="{1B63AE9E-3605-4BC8-9EF2-41C1FC71A3F9}" dt="2021-02-12T16:43:21.476" v="11" actId="207"/>
          <ac:spMkLst>
            <pc:docMk/>
            <pc:sldMk cId="2211295613" sldId="431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942" y="1"/>
            <a:ext cx="3037840" cy="464820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7CC20CC-5169-441B-B484-DA66A4640063}" type="datetimeFigureOut">
              <a:rPr lang="es-MX"/>
              <a:pPr>
                <a:defRPr/>
              </a:pPr>
              <a:t>12/02/2021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70"/>
            <a:ext cx="3037840" cy="464820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942" y="8829970"/>
            <a:ext cx="3037840" cy="464820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5545777-2E93-4479-BF60-F0794B7D3198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502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42" y="1"/>
            <a:ext cx="3037840" cy="464820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F388DA3-4826-4C65-B249-011F63E76BF9}" type="datetimeFigureOut">
              <a:rPr lang="es-MX"/>
              <a:pPr>
                <a:defRPr/>
              </a:pPr>
              <a:t>12/02/2021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pPr lvl="0"/>
            <a:endParaRPr lang="es-MX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4"/>
            <a:ext cx="5608320" cy="4183380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MX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70"/>
            <a:ext cx="3037840" cy="464820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42" y="8829970"/>
            <a:ext cx="3037840" cy="464820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F501A04-C995-4DD5-8A05-EC54365A61F6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60056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3811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9901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6F3A6-98D1-4412-9064-0EBF090CD8C5}" type="slidenum">
              <a:rPr lang="es-MX" smtClean="0"/>
              <a:pPr/>
              <a:t>22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34429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501A04-C995-4DD5-8A05-EC54365A61F6}" type="slidenum">
              <a:rPr lang="es-MX" smtClean="0"/>
              <a:pPr>
                <a:defRPr/>
              </a:pPr>
              <a:t>37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2117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EB665-F3A7-4ED8-80C6-2D36541D9512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39320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B53953-7C92-4D85-AB56-067E919199B5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489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E4E0D3-0A14-45EC-8AF0-5928C742D76C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008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 b="1"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75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EB665-F3A7-4ED8-80C6-2D36541D9512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23916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ACF9F-2256-49FD-98A3-D55FFA3A4761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85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14A6D-A132-4A02-BD98-078CC9B8C862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62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5387F7-303F-4E94-8F23-35D716A94932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868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EB665-F3A7-4ED8-80C6-2D36541D9512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92549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D97D48-730F-49AC-92FE-BB90FD1ABB98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493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DD7E82-68CF-441D-A525-41EE2113BCAA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154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1A439B-1E8E-40BC-884E-32C473C7C310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105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B9C92CF-5AD3-484C-87C0-9950968CEF12}" type="datetimeFigureOut">
              <a:rPr lang="es-MX" smtClean="0"/>
              <a:pPr>
                <a:defRPr/>
              </a:pPr>
              <a:t>12/02/2021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BEB665-F3A7-4ED8-80C6-2D36541D9512}" type="slidenum">
              <a:rPr lang="es-MX" smtClean="0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134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worldbank.org/depweb/english/modules/economic/gnp/map1.html" TargetMode="Externa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20095" y="1354814"/>
            <a:ext cx="7416824" cy="233910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MX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Diplomado Internacional en Logística y Transporte FIATA</a:t>
            </a:r>
          </a:p>
          <a:p>
            <a:pPr algn="ctr"/>
            <a:endParaRPr lang="es-MX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MÓDULO: Transporte Marítimo y Puertos</a:t>
            </a:r>
          </a:p>
          <a:p>
            <a:pPr algn="ctr"/>
            <a:endParaRPr lang="es-ES" dirty="0">
              <a:solidFill>
                <a:prstClr val="black"/>
              </a:solidFill>
              <a:latin typeface="Arial Rounded MT Bold" pitchFamily="34" charset="0"/>
            </a:endParaRPr>
          </a:p>
        </p:txBody>
      </p:sp>
      <p:cxnSp>
        <p:nvCxnSpPr>
          <p:cNvPr id="7" name="6 Conector recto"/>
          <p:cNvCxnSpPr/>
          <p:nvPr/>
        </p:nvCxnSpPr>
        <p:spPr>
          <a:xfrm>
            <a:off x="863588" y="3821634"/>
            <a:ext cx="7416824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895914" y="4198739"/>
            <a:ext cx="7719834" cy="107721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CONTEXTO COMERCIAL DEL TRANSPORTE MARÍTIMO</a:t>
            </a:r>
            <a:endParaRPr lang="es-ES" dirty="0">
              <a:solidFill>
                <a:prstClr val="black"/>
              </a:solidFill>
              <a:latin typeface="Arial Rounded MT Bold" pitchFamily="34" charset="0"/>
            </a:endParaRPr>
          </a:p>
        </p:txBody>
      </p:sp>
      <p:pic>
        <p:nvPicPr>
          <p:cNvPr id="468" name="46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9539"/>
            <a:ext cx="3516953" cy="78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85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MX" dirty="0">
                <a:solidFill>
                  <a:schemeClr val="tx1"/>
                </a:solidFill>
              </a:rPr>
              <a:t>Balanza comercial</a:t>
            </a:r>
          </a:p>
        </p:txBody>
      </p:sp>
      <p:pic>
        <p:nvPicPr>
          <p:cNvPr id="1026" name="Picture 2" descr="Balanza comercial cerró 2019 con superávit de 5 mil 820 mdd: Inegi -  Economía - La Jornada">
            <a:extLst>
              <a:ext uri="{FF2B5EF4-FFF2-40B4-BE49-F238E27FC236}">
                <a16:creationId xmlns:a16="http://schemas.microsoft.com/office/drawing/2014/main" id="{6E530755-999F-4B23-87A6-A7D693A94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00913"/>
            <a:ext cx="5926038" cy="465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264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10952" y="26064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MX" dirty="0">
                <a:solidFill>
                  <a:schemeClr val="tx1"/>
                </a:solidFill>
              </a:rPr>
              <a:t>Balanza comercial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587" y="1057275"/>
            <a:ext cx="6600825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682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9186" y="64284"/>
            <a:ext cx="8229600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¿Dónde se encuentran realmente </a:t>
            </a:r>
            <a:br>
              <a:rPr kumimoji="0" lang="es-MX" sz="3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es-MX" sz="3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los mercados mundiales?</a:t>
            </a:r>
            <a:endParaRPr kumimoji="0" lang="es-ES" sz="32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323528" y="158266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9" name="Picture 1" descr="earthlights_dmsp_big"/>
          <p:cNvPicPr>
            <a:picLocks noChangeAspect="1" noChangeArrowheads="1"/>
          </p:cNvPicPr>
          <p:nvPr/>
        </p:nvPicPr>
        <p:blipFill>
          <a:blip r:embed="rId2" cstate="print"/>
          <a:srcRect l="13741" t="5766" r="5106" b="12326"/>
          <a:stretch>
            <a:fillRect/>
          </a:stretch>
        </p:blipFill>
        <p:spPr bwMode="auto">
          <a:xfrm>
            <a:off x="699623" y="1444126"/>
            <a:ext cx="8264865" cy="45771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5287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323528" y="158266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14582" y="114936"/>
            <a:ext cx="82296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Contenido</a:t>
            </a:r>
            <a:endParaRPr kumimoji="0" lang="es-ES" sz="32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71538" y="2786058"/>
            <a:ext cx="6786610" cy="571504"/>
          </a:xfrm>
          <a:prstGeom prst="rect">
            <a:avLst/>
          </a:prstGeom>
          <a:solidFill>
            <a:srgbClr val="FFFF99">
              <a:alpha val="50195"/>
            </a:srgbClr>
          </a:solidFill>
          <a:ln w="38100">
            <a:solidFill>
              <a:srgbClr val="003300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142976" y="2033588"/>
            <a:ext cx="678655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marR="0" lvl="0" indent="-609600" defTabSz="914400" eaLnBrk="1" fontAlgn="auto" latinLnBrk="0" hangingPunct="1">
              <a:lnSpc>
                <a:spcPct val="90000"/>
              </a:lnSpc>
              <a:spcBef>
                <a:spcPct val="6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Naturaleza del Transporte</a:t>
            </a:r>
          </a:p>
          <a:p>
            <a:pPr marL="609600" marR="0" lvl="0" indent="-609600" defTabSz="914400" eaLnBrk="1" fontAlgn="auto" latinLnBrk="0" hangingPunct="1">
              <a:lnSpc>
                <a:spcPct val="90000"/>
              </a:lnSpc>
              <a:spcBef>
                <a:spcPct val="6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609600" marR="0" lvl="0" indent="-609600" defTabSz="914400" eaLnBrk="1" fontAlgn="auto" latinLnBrk="0" hangingPunct="1">
              <a:lnSpc>
                <a:spcPct val="90000"/>
              </a:lnSpc>
              <a:spcBef>
                <a:spcPct val="6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Globalización</a:t>
            </a:r>
          </a:p>
          <a:p>
            <a:pPr marL="609600" marR="0" lvl="0" indent="-609600" defTabSz="914400" eaLnBrk="1" fontAlgn="auto" latinLnBrk="0" hangingPunct="1">
              <a:lnSpc>
                <a:spcPct val="90000"/>
              </a:lnSpc>
              <a:spcBef>
                <a:spcPct val="6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609600" marR="0" lvl="0" indent="-609600" defTabSz="914400" eaLnBrk="1" fontAlgn="auto" latinLnBrk="0" hangingPunct="1">
              <a:lnSpc>
                <a:spcPct val="90000"/>
              </a:lnSpc>
              <a:spcBef>
                <a:spcPct val="6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Tendencias</a:t>
            </a:r>
          </a:p>
          <a:p>
            <a:pPr marL="609600" marR="0" lvl="0" indent="-609600" defTabSz="914400" eaLnBrk="1" fontAlgn="auto" latinLnBrk="0" hangingPunct="1">
              <a:lnSpc>
                <a:spcPct val="90000"/>
              </a:lnSpc>
              <a:spcBef>
                <a:spcPct val="6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70422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11560" y="1340768"/>
            <a:ext cx="8352928" cy="3240360"/>
          </a:xfrm>
          <a:prstGeom prst="rect">
            <a:avLst/>
          </a:prstGeom>
          <a:noFill/>
          <a:ln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¿</a:t>
            </a: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Qué es Globalización?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¿Qué la caracteriza?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¿Qué elementos son propios de la Globalización?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¿Qué hay hoy que no había antes?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s-MX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90872" y="274638"/>
            <a:ext cx="8229600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Globalización</a:t>
            </a:r>
            <a:endParaRPr kumimoji="0" lang="es-ES" sz="32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www.elamaule.cl/tmp_images/69/noticia_3405_norm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39233">
            <a:off x="5693365" y="3563568"/>
            <a:ext cx="3240360" cy="2430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6820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755576" y="1137177"/>
            <a:ext cx="8352928" cy="147732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GLOBALIZACIÓN    = 	</a:t>
            </a:r>
            <a:r>
              <a:rPr lang="es-MX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kumimoji="0" lang="es-MX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Estrategia Económica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APERTURA COMERCIAL =   </a:t>
            </a:r>
            <a:r>
              <a:rPr kumimoji="0" lang="es-MX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Herramienta para la globalización. Eliminación 	</a:t>
            </a:r>
            <a:r>
              <a:rPr kumimoji="0" lang="es-MX" b="1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                   </a:t>
            </a:r>
            <a:r>
              <a:rPr kumimoji="0" lang="es-MX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de barreras arancelarias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NORMALIZACIÓN =              </a:t>
            </a:r>
            <a:r>
              <a:rPr kumimoji="0" lang="es-MX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Táctica para la Globalización.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6896" y="274638"/>
            <a:ext cx="8229600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Globalización</a:t>
            </a:r>
            <a:endParaRPr kumimoji="0" lang="es-ES" sz="32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http://2.bp.blogspot.com/_x4gSm-oNjwk/R1CWF_Ro1kI/AAAAAAAAAHw/Q_CmJGsPFzc/s1600-R/Mundo+comercial.bmp"/>
          <p:cNvPicPr>
            <a:picLocks noChangeAspect="1" noChangeArrowheads="1"/>
          </p:cNvPicPr>
          <p:nvPr/>
        </p:nvPicPr>
        <p:blipFill>
          <a:blip r:embed="rId2" cstate="print"/>
          <a:srcRect b="7184"/>
          <a:stretch>
            <a:fillRect/>
          </a:stretch>
        </p:blipFill>
        <p:spPr bwMode="auto">
          <a:xfrm>
            <a:off x="1692776" y="2780928"/>
            <a:ext cx="5759544" cy="33043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0213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>
                <a:solidFill>
                  <a:schemeClr val="tx1"/>
                </a:solidFill>
              </a:rPr>
              <a:t>Principales TLC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55576" y="1268760"/>
            <a:ext cx="410445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1994 EEUU-</a:t>
            </a:r>
            <a:r>
              <a:rPr lang="es-MX" dirty="0" err="1"/>
              <a:t>Canada</a:t>
            </a: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1995 G3 Colombia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1995 Costa Rica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1995 Entrada a la OMC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1998 Nicaragua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1999 Chile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2000 Comunidad Europea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2000 Israel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2001 Islandia, Noruega, Suiza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2001 Guatemala, Honduras , El Salvador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2004 Uruguay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2005 AEC Japón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2012 Perú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2014 Panamá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2020 EE. UU. – Canadá</a:t>
            </a:r>
            <a:endParaRPr lang="es-MX" sz="1800" dirty="0">
              <a:effectLst/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</p:txBody>
      </p:sp>
      <p:pic>
        <p:nvPicPr>
          <p:cNvPr id="1026" name="Picture 2" descr="12 Tratados de libre comercio de México con otros Países【2020】">
            <a:extLst>
              <a:ext uri="{FF2B5EF4-FFF2-40B4-BE49-F238E27FC236}">
                <a16:creationId xmlns:a16="http://schemas.microsoft.com/office/drawing/2014/main" id="{AE4FD173-EBE3-4F16-AB96-9066020E1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68760"/>
            <a:ext cx="4069072" cy="228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7407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07504" y="1412776"/>
            <a:ext cx="453548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066800" lvl="1" indent="-609600">
              <a:buFontTx/>
              <a:buChar char="•"/>
              <a:defRPr/>
            </a:pPr>
            <a:r>
              <a:rPr lang="es-MX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NORMALIZACIÓN </a:t>
            </a:r>
          </a:p>
          <a:p>
            <a:pPr marL="1066800" lvl="1" indent="-609600">
              <a:buFontTx/>
              <a:buChar char="•"/>
              <a:defRPr/>
            </a:pPr>
            <a:endParaRPr lang="es-MX" sz="24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es-MX" sz="24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066800" lvl="1" indent="-609600">
              <a:buFontTx/>
              <a:buChar char="•"/>
              <a:defRPr/>
            </a:pPr>
            <a:endParaRPr lang="es-MX" sz="24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es-MX" sz="24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066800" lvl="1" indent="-609600">
              <a:buFontTx/>
              <a:buChar char="•"/>
              <a:defRPr/>
            </a:pPr>
            <a:endParaRPr lang="es-MX" sz="24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066800" lvl="1" indent="-609600">
              <a:buFontTx/>
              <a:buChar char="•"/>
              <a:defRPr/>
            </a:pPr>
            <a:r>
              <a:rPr lang="es-MX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COMPETITIVIDAD</a:t>
            </a:r>
          </a:p>
          <a:p>
            <a:pPr marL="1066800" lvl="1" indent="-609600">
              <a:buFontTx/>
              <a:buChar char="•"/>
              <a:defRPr/>
            </a:pPr>
            <a:endParaRPr lang="es-MX" sz="24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endParaRPr lang="es-MX" sz="24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066800" lvl="1" indent="-609600">
              <a:buFontTx/>
              <a:buChar char="•"/>
              <a:defRPr/>
            </a:pPr>
            <a:endParaRPr lang="es-MX" sz="24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066800" lvl="1" indent="-609600">
              <a:buFontTx/>
              <a:buChar char="•"/>
              <a:defRPr/>
            </a:pPr>
            <a:endParaRPr lang="es-MX" sz="24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066800" lvl="1" indent="-609600">
              <a:buFontTx/>
              <a:buChar char="•"/>
              <a:defRPr/>
            </a:pPr>
            <a:r>
              <a:rPr lang="es-MX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RENTABILIDAD</a:t>
            </a:r>
            <a:endParaRPr lang="es-MX" sz="2400" u="sng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141343" y="1035645"/>
            <a:ext cx="4463106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066800" lvl="1" indent="-609600" algn="just">
              <a:buFontTx/>
              <a:buChar char="-"/>
              <a:defRPr/>
            </a:pPr>
            <a:r>
              <a:rPr lang="es-MX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Homogenización de todos los procesos. </a:t>
            </a:r>
          </a:p>
          <a:p>
            <a:pPr marL="1066800" lvl="1" indent="-609600" algn="just">
              <a:buFontTx/>
              <a:buChar char="-"/>
              <a:defRPr/>
            </a:pPr>
            <a:r>
              <a:rPr lang="es-MX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Dificultad para diferenciar marcas y servicios</a:t>
            </a:r>
          </a:p>
          <a:p>
            <a:pPr marL="1066800" lvl="1" indent="-609600" algn="just">
              <a:defRPr/>
            </a:pPr>
            <a:endParaRPr lang="es-MX" sz="20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066800" lvl="1" indent="-609600" algn="just">
              <a:defRPr/>
            </a:pPr>
            <a:endParaRPr lang="es-MX" sz="20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066800" lvl="1" indent="-609600" algn="just">
              <a:buFontTx/>
              <a:buChar char="-"/>
              <a:defRPr/>
            </a:pPr>
            <a:r>
              <a:rPr lang="es-MX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El cliente final o intermedio cuenta con un múltiples opciones dentro y fuera de sus fronteras. </a:t>
            </a:r>
          </a:p>
          <a:p>
            <a:pPr marL="1066800" lvl="1" indent="-609600" algn="just">
              <a:buFontTx/>
              <a:buChar char="-"/>
              <a:defRPr/>
            </a:pPr>
            <a:r>
              <a:rPr lang="es-MX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El mercado es en general de los compradores </a:t>
            </a:r>
          </a:p>
          <a:p>
            <a:pPr marL="1066800" lvl="1" indent="-609600" algn="just">
              <a:buFontTx/>
              <a:buChar char="-"/>
              <a:defRPr/>
            </a:pPr>
            <a:endParaRPr lang="es-MX" sz="20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1066800" lvl="1" indent="-609600" algn="just">
              <a:buFontTx/>
              <a:buChar char="-"/>
              <a:defRPr/>
            </a:pPr>
            <a:r>
              <a:rPr lang="es-MX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Reducción dramática de las márgenes de rentabilidad</a:t>
            </a:r>
          </a:p>
          <a:p>
            <a:pPr marL="1066800" lvl="1" indent="-609600" algn="just">
              <a:buFontTx/>
              <a:buChar char="-"/>
              <a:defRPr/>
            </a:pPr>
            <a:r>
              <a:rPr lang="es-MX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Búsqueda permanente de reducción de costos</a:t>
            </a:r>
          </a:p>
        </p:txBody>
      </p:sp>
      <p:sp>
        <p:nvSpPr>
          <p:cNvPr id="9" name="AutoShape 5"/>
          <p:cNvSpPr>
            <a:spLocks/>
          </p:cNvSpPr>
          <p:nvPr/>
        </p:nvSpPr>
        <p:spPr bwMode="auto">
          <a:xfrm>
            <a:off x="4500117" y="1107083"/>
            <a:ext cx="73025" cy="1223962"/>
          </a:xfrm>
          <a:prstGeom prst="rightBrace">
            <a:avLst>
              <a:gd name="adj1" fmla="val 139674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 wrap="none" anchor="ctr"/>
          <a:lstStyle/>
          <a:p>
            <a:endParaRPr lang="es-MX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6"/>
          <p:cNvSpPr>
            <a:spLocks/>
          </p:cNvSpPr>
          <p:nvPr/>
        </p:nvSpPr>
        <p:spPr bwMode="auto">
          <a:xfrm>
            <a:off x="4500117" y="3051770"/>
            <a:ext cx="73025" cy="1223963"/>
          </a:xfrm>
          <a:prstGeom prst="rightBrace">
            <a:avLst>
              <a:gd name="adj1" fmla="val 139674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 wrap="none" anchor="ctr"/>
          <a:lstStyle/>
          <a:p>
            <a:endParaRPr lang="es-MX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7"/>
          <p:cNvSpPr>
            <a:spLocks/>
          </p:cNvSpPr>
          <p:nvPr/>
        </p:nvSpPr>
        <p:spPr bwMode="auto">
          <a:xfrm>
            <a:off x="4500117" y="4923433"/>
            <a:ext cx="73025" cy="1223962"/>
          </a:xfrm>
          <a:prstGeom prst="rightBrace">
            <a:avLst>
              <a:gd name="adj1" fmla="val 139674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 wrap="none" anchor="ctr"/>
          <a:lstStyle/>
          <a:p>
            <a:endParaRPr lang="es-MX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867917" y="341884"/>
            <a:ext cx="7561262" cy="561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Efectos de la Globalización</a:t>
            </a:r>
            <a:endParaRPr kumimoji="0" lang="es-ES" sz="32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946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180528" y="1823333"/>
            <a:ext cx="5544616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066800" marR="0" lvl="1" indent="-6096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La competitividad pasó de los procesos</a:t>
            </a:r>
            <a:r>
              <a:rPr kumimoji="0" lang="es-MX" sz="2000" b="0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de producción a los de distribución</a:t>
            </a:r>
          </a:p>
          <a:p>
            <a:pPr marL="1066800" marR="0" lvl="1" indent="-6096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66800" marR="0" lvl="1" indent="-6096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En el mundo global, la competencia </a:t>
            </a:r>
            <a:r>
              <a:rPr lang="es-MX" sz="2000" kern="0" dirty="0">
                <a:solidFill>
                  <a:sysClr val="windowText" lastClr="000000"/>
                </a:solidFill>
              </a:rPr>
              <a:t> </a:t>
            </a: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no es entre empresas sino entre cadenas </a:t>
            </a:r>
          </a:p>
          <a:p>
            <a:pPr marL="1066800" marR="0" lvl="1" indent="-6096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	logísticas</a:t>
            </a:r>
          </a:p>
          <a:p>
            <a:pPr marL="1066800" marR="0" lvl="1" indent="-6096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066800" marR="0" lvl="1" indent="-6096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… y la cadena es tan fuerte como su </a:t>
            </a:r>
          </a:p>
          <a:p>
            <a:pPr marL="1066800" marR="0" lvl="1" indent="-6096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	eslabón más débil.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51124" y="304538"/>
            <a:ext cx="7561262" cy="561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Efectos de la Globalización</a:t>
            </a:r>
            <a:endParaRPr kumimoji="0" lang="es-ES" sz="32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8" name="Picture 4" descr="http://jmontoro.files.wordpress.com/2009/11/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22734" y="1739648"/>
            <a:ext cx="2828191" cy="4214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1420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02840" y="188640"/>
            <a:ext cx="8229600" cy="567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s-MX" sz="3200" dirty="0"/>
              <a:t>Contenido</a:t>
            </a:r>
            <a:endParaRPr lang="es-ES" sz="3200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142976" y="3429000"/>
            <a:ext cx="6786610" cy="511793"/>
          </a:xfrm>
          <a:prstGeom prst="rect">
            <a:avLst/>
          </a:prstGeom>
          <a:solidFill>
            <a:srgbClr val="FFFF99">
              <a:alpha val="50195"/>
            </a:srgbClr>
          </a:solidFill>
          <a:ln w="38100">
            <a:solidFill>
              <a:srgbClr val="003300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214414" y="1714488"/>
            <a:ext cx="6786555" cy="4320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60000"/>
              </a:spcBef>
              <a:buFontTx/>
              <a:buAutoNum type="arabicPeriod"/>
            </a:pPr>
            <a:r>
              <a:rPr lang="es-MX" sz="2000" dirty="0"/>
              <a:t>Naturaleza del Transporte</a:t>
            </a:r>
          </a:p>
          <a:p>
            <a:pPr>
              <a:lnSpc>
                <a:spcPct val="90000"/>
              </a:lnSpc>
              <a:spcBef>
                <a:spcPct val="60000"/>
              </a:spcBef>
            </a:pPr>
            <a:endParaRPr lang="es-MX" sz="2000" dirty="0"/>
          </a:p>
          <a:p>
            <a:pPr>
              <a:lnSpc>
                <a:spcPct val="90000"/>
              </a:lnSpc>
              <a:spcBef>
                <a:spcPct val="60000"/>
              </a:spcBef>
            </a:pPr>
            <a:r>
              <a:rPr lang="es-MX" sz="2000" dirty="0"/>
              <a:t>2.      Globalización</a:t>
            </a:r>
          </a:p>
          <a:p>
            <a:pPr marL="609600" indent="-609600">
              <a:lnSpc>
                <a:spcPct val="90000"/>
              </a:lnSpc>
              <a:spcBef>
                <a:spcPct val="60000"/>
              </a:spcBef>
              <a:buFontTx/>
              <a:buAutoNum type="arabicPeriod"/>
            </a:pPr>
            <a:endParaRPr lang="es-MX" sz="2000" dirty="0"/>
          </a:p>
          <a:p>
            <a:pPr>
              <a:lnSpc>
                <a:spcPct val="90000"/>
              </a:lnSpc>
              <a:spcBef>
                <a:spcPct val="60000"/>
              </a:spcBef>
            </a:pPr>
            <a:r>
              <a:rPr lang="es-MX" sz="2000" dirty="0"/>
              <a:t>3.       Tendencias</a:t>
            </a:r>
          </a:p>
          <a:p>
            <a:pPr marL="609600" indent="-609600">
              <a:lnSpc>
                <a:spcPct val="90000"/>
              </a:lnSpc>
              <a:spcBef>
                <a:spcPct val="60000"/>
              </a:spcBef>
              <a:buFontTx/>
              <a:buAutoNum type="arabicPeriod"/>
            </a:pPr>
            <a:endParaRPr lang="es-MX" sz="2000" dirty="0"/>
          </a:p>
          <a:p>
            <a:pPr>
              <a:lnSpc>
                <a:spcPct val="90000"/>
              </a:lnSpc>
              <a:spcBef>
                <a:spcPct val="60000"/>
              </a:spcBef>
            </a:pP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917870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2462021" cy="14859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3100" dirty="0">
                <a:solidFill>
                  <a:schemeClr val="tx2"/>
                </a:solidFill>
              </a:rPr>
              <a:t>Historia del Comercio International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028700" y="2286000"/>
            <a:ext cx="246202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84048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•"/>
            </a:pPr>
            <a:r>
              <a:rPr lang="en-US">
                <a:solidFill>
                  <a:schemeClr val="tx2"/>
                </a:solidFill>
                <a:latin typeface="+mn-lt"/>
              </a:rPr>
              <a:t>Como surge?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•"/>
            </a:pPr>
            <a:endParaRPr lang="en-US">
              <a:solidFill>
                <a:schemeClr val="tx2"/>
              </a:solidFill>
              <a:latin typeface="+mn-lt"/>
            </a:endParaRPr>
          </a:p>
          <a:p>
            <a:pPr marL="384048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•"/>
            </a:pPr>
            <a:r>
              <a:rPr lang="en-US">
                <a:solidFill>
                  <a:schemeClr val="tx2"/>
                </a:solidFill>
                <a:latin typeface="+mn-lt"/>
              </a:rPr>
              <a:t>Porque se usa?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•"/>
            </a:pPr>
            <a:endParaRPr lang="en-US">
              <a:solidFill>
                <a:schemeClr val="tx2"/>
              </a:solidFill>
              <a:latin typeface="+mn-lt"/>
            </a:endParaRPr>
          </a:p>
          <a:p>
            <a:pPr marL="384048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•"/>
            </a:pPr>
            <a:r>
              <a:rPr lang="en-US">
                <a:solidFill>
                  <a:schemeClr val="tx2"/>
                </a:solidFill>
                <a:latin typeface="+mn-lt"/>
              </a:rPr>
              <a:t>Para que sirve?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•"/>
            </a:pPr>
            <a:endParaRPr lang="en-US">
              <a:solidFill>
                <a:schemeClr val="tx2"/>
              </a:solidFill>
              <a:latin typeface="+mn-lt"/>
            </a:endParaRPr>
          </a:p>
          <a:p>
            <a:pPr marL="384048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•"/>
            </a:pPr>
            <a:r>
              <a:rPr lang="en-US">
                <a:solidFill>
                  <a:schemeClr val="tx2"/>
                </a:solidFill>
                <a:latin typeface="+mn-lt"/>
              </a:rPr>
              <a:t>Cual es su importancia?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•"/>
            </a:pPr>
            <a:endParaRPr lang="en-US">
              <a:solidFill>
                <a:schemeClr val="tx2"/>
              </a:solidFill>
              <a:latin typeface="+mn-lt"/>
            </a:endParaRPr>
          </a:p>
          <a:p>
            <a:pPr marL="384048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•"/>
            </a:pPr>
            <a:r>
              <a:rPr lang="en-US">
                <a:solidFill>
                  <a:schemeClr val="tx2"/>
                </a:solidFill>
                <a:latin typeface="+mn-lt"/>
              </a:rPr>
              <a:t>Entre quienes se realiza?</a:t>
            </a:r>
          </a:p>
          <a:p>
            <a:pPr marL="384048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•"/>
            </a:pPr>
            <a:endParaRPr lang="en-US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600" y="983933"/>
            <a:ext cx="4887799" cy="457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663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62880" y="274638"/>
            <a:ext cx="8229600" cy="634082"/>
          </a:xfrm>
        </p:spPr>
        <p:txBody>
          <a:bodyPr>
            <a:normAutofit/>
          </a:bodyPr>
          <a:lstStyle/>
          <a:p>
            <a:pPr eaLnBrk="1" hangingPunct="1"/>
            <a:r>
              <a:rPr lang="es-MX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Tendencias Económicas Mundiales</a:t>
            </a:r>
            <a:endParaRPr lang="es-E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95536" y="1052736"/>
            <a:ext cx="7918450" cy="5364163"/>
          </a:xfrm>
        </p:spPr>
        <p:txBody>
          <a:bodyPr>
            <a:normAutofit/>
          </a:bodyPr>
          <a:lstStyle/>
          <a:p>
            <a:pPr marL="342900" lvl="2" indent="-342900">
              <a:tabLst>
                <a:tab pos="6096000" algn="l"/>
              </a:tabLst>
              <a:defRPr/>
            </a:pPr>
            <a:r>
              <a:rPr lang="es-MX" sz="2200" dirty="0">
                <a:latin typeface="Arial" pitchFamily="34" charset="0"/>
                <a:cs typeface="Arial" pitchFamily="34" charset="0"/>
              </a:rPr>
              <a:t>Crecimiento de la demanda… a pesar de la crisis</a:t>
            </a:r>
          </a:p>
          <a:p>
            <a:pPr marL="342900" lvl="2" indent="-342900">
              <a:tabLst>
                <a:tab pos="6096000" algn="l"/>
              </a:tabLst>
              <a:defRPr/>
            </a:pPr>
            <a:endParaRPr lang="es-MX" sz="2200" dirty="0">
              <a:latin typeface="Arial" pitchFamily="34" charset="0"/>
              <a:cs typeface="Arial" pitchFamily="34" charset="0"/>
            </a:endParaRPr>
          </a:p>
          <a:p>
            <a:pPr marL="342900" lvl="2" indent="-342900">
              <a:tabLst>
                <a:tab pos="6096000" algn="l"/>
              </a:tabLst>
              <a:defRPr/>
            </a:pPr>
            <a:r>
              <a:rPr lang="es-MX" sz="2200" dirty="0">
                <a:latin typeface="Arial" pitchFamily="34" charset="0"/>
                <a:cs typeface="Arial" pitchFamily="34" charset="0"/>
              </a:rPr>
              <a:t>Aceleramiento del proceso de Globalización</a:t>
            </a:r>
          </a:p>
          <a:p>
            <a:pPr marL="342900" lvl="2" indent="-342900">
              <a:tabLst>
                <a:tab pos="6096000" algn="l"/>
              </a:tabLst>
              <a:defRPr/>
            </a:pPr>
            <a:endParaRPr lang="es-MX" sz="2200" dirty="0">
              <a:latin typeface="Arial" pitchFamily="34" charset="0"/>
              <a:cs typeface="Arial" pitchFamily="34" charset="0"/>
            </a:endParaRPr>
          </a:p>
          <a:p>
            <a:pPr marL="342900" lvl="2" indent="-342900">
              <a:tabLst>
                <a:tab pos="6096000" algn="l"/>
              </a:tabLst>
              <a:defRPr/>
            </a:pPr>
            <a:r>
              <a:rPr lang="es-ES" sz="2200" dirty="0">
                <a:latin typeface="Arial" pitchFamily="34" charset="0"/>
                <a:cs typeface="Arial" pitchFamily="34" charset="0"/>
              </a:rPr>
              <a:t>Bloques económicos regionales (fundamentalmente basados en acuerdos </a:t>
            </a:r>
            <a:r>
              <a:rPr lang="es-ES" sz="2200" dirty="0" err="1">
                <a:latin typeface="Arial" pitchFamily="34" charset="0"/>
                <a:cs typeface="Arial" pitchFamily="34" charset="0"/>
              </a:rPr>
              <a:t>TLC’s</a:t>
            </a:r>
            <a:r>
              <a:rPr lang="es-ES" sz="22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lvl="2" indent="-342900">
              <a:tabLst>
                <a:tab pos="6096000" algn="l"/>
              </a:tabLst>
              <a:defRPr/>
            </a:pPr>
            <a:endParaRPr lang="es-ES" sz="2200" dirty="0">
              <a:latin typeface="Arial" pitchFamily="34" charset="0"/>
              <a:cs typeface="Arial" pitchFamily="34" charset="0"/>
            </a:endParaRPr>
          </a:p>
          <a:p>
            <a:pPr marL="342900" lvl="2" indent="-342900">
              <a:tabLst>
                <a:tab pos="6096000" algn="l"/>
              </a:tabLst>
              <a:defRPr/>
            </a:pPr>
            <a:r>
              <a:rPr lang="es-ES" sz="2200" dirty="0">
                <a:latin typeface="Arial" pitchFamily="34" charset="0"/>
                <a:cs typeface="Arial" pitchFamily="34" charset="0"/>
              </a:rPr>
              <a:t>Identificación de las particularidades regiones y/o nacionales de los mercados</a:t>
            </a:r>
          </a:p>
          <a:p>
            <a:pPr marL="342900" lvl="2" indent="-342900">
              <a:tabLst>
                <a:tab pos="6096000" algn="l"/>
              </a:tabLst>
              <a:defRPr/>
            </a:pPr>
            <a:endParaRPr lang="es-ES" sz="2200" dirty="0">
              <a:latin typeface="Arial" pitchFamily="34" charset="0"/>
              <a:cs typeface="Arial" pitchFamily="34" charset="0"/>
            </a:endParaRPr>
          </a:p>
          <a:p>
            <a:pPr marL="342900" lvl="2" indent="-342900">
              <a:tabLst>
                <a:tab pos="6096000" algn="l"/>
              </a:tabLst>
              <a:defRPr/>
            </a:pPr>
            <a:r>
              <a:rPr lang="es-MX" sz="2200" dirty="0">
                <a:latin typeface="Arial" pitchFamily="34" charset="0"/>
                <a:cs typeface="Arial" pitchFamily="34" charset="0"/>
              </a:rPr>
              <a:t>Mercados más exigentes</a:t>
            </a:r>
          </a:p>
          <a:p>
            <a:pPr marL="342900" lvl="2" indent="-342900">
              <a:tabLst>
                <a:tab pos="6096000" algn="l"/>
              </a:tabLst>
              <a:defRPr/>
            </a:pPr>
            <a:endParaRPr lang="es-MX" sz="2200" dirty="0">
              <a:latin typeface="Arial" pitchFamily="34" charset="0"/>
              <a:cs typeface="Arial" pitchFamily="34" charset="0"/>
            </a:endParaRPr>
          </a:p>
          <a:p>
            <a:pPr marL="342900" lvl="2" indent="-342900">
              <a:tabLst>
                <a:tab pos="6096000" algn="l"/>
              </a:tabLst>
              <a:defRPr/>
            </a:pPr>
            <a:r>
              <a:rPr lang="es-MX" sz="2200" dirty="0">
                <a:latin typeface="Arial" pitchFamily="34" charset="0"/>
                <a:cs typeface="Arial" pitchFamily="34" charset="0"/>
              </a:rPr>
              <a:t>Carrera para la reducción de costo</a:t>
            </a:r>
            <a:endParaRPr lang="es-MX" sz="2200" dirty="0"/>
          </a:p>
          <a:p>
            <a:pPr lvl="2" eaLnBrk="1" hangingPunct="1">
              <a:tabLst>
                <a:tab pos="6096000" algn="l"/>
              </a:tabLst>
              <a:defRPr/>
            </a:pPr>
            <a:endParaRPr lang="es-MX" sz="2200" u="sng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tabLst>
                <a:tab pos="6096000" algn="l"/>
              </a:tabLst>
              <a:defRPr/>
            </a:pPr>
            <a:endParaRPr lang="es-ES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221088"/>
            <a:ext cx="1547406" cy="108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542" y="1412776"/>
            <a:ext cx="1283139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8764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34888" y="274638"/>
            <a:ext cx="8229600" cy="634082"/>
          </a:xfrm>
        </p:spPr>
        <p:txBody>
          <a:bodyPr>
            <a:normAutofit/>
          </a:bodyPr>
          <a:lstStyle/>
          <a:p>
            <a:pPr eaLnBrk="1" hangingPunct="1"/>
            <a:r>
              <a:rPr lang="es-MX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Tendencias Económicas Mundiales</a:t>
            </a:r>
            <a:endParaRPr lang="es-ES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33924" y="1052736"/>
            <a:ext cx="7918450" cy="5364163"/>
          </a:xfrm>
        </p:spPr>
        <p:txBody>
          <a:bodyPr>
            <a:noAutofit/>
          </a:bodyPr>
          <a:lstStyle/>
          <a:p>
            <a:pPr marL="342900" lvl="1" indent="-342900">
              <a:buFont typeface="Wingdings" pitchFamily="2" charset="2"/>
              <a:buChar char="§"/>
            </a:pPr>
            <a:r>
              <a:rPr lang="es-MX" sz="2100" dirty="0">
                <a:latin typeface="Arial" pitchFamily="34" charset="0"/>
                <a:cs typeface="Arial" pitchFamily="34" charset="0"/>
              </a:rPr>
              <a:t>China nuevo eje mundial de comercio</a:t>
            </a:r>
          </a:p>
          <a:p>
            <a:pPr marL="342900" lvl="1" indent="-342900">
              <a:buFont typeface="Wingdings" pitchFamily="2" charset="2"/>
              <a:buChar char="§"/>
            </a:pPr>
            <a:endParaRPr lang="es-MX" sz="2100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§"/>
            </a:pPr>
            <a:r>
              <a:rPr lang="es-MX" sz="2100" dirty="0">
                <a:latin typeface="Arial" pitchFamily="34" charset="0"/>
                <a:cs typeface="Arial" pitchFamily="34" charset="0"/>
              </a:rPr>
              <a:t>BRICS + MIST </a:t>
            </a:r>
          </a:p>
          <a:p>
            <a:pPr marL="342900" lvl="1" indent="-342900">
              <a:buFont typeface="Wingdings" pitchFamily="2" charset="2"/>
              <a:buChar char="§"/>
            </a:pPr>
            <a:endParaRPr lang="es-MX" sz="2100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§"/>
            </a:pPr>
            <a:r>
              <a:rPr lang="es-MX" sz="2100" dirty="0">
                <a:latin typeface="Arial" pitchFamily="34" charset="0"/>
                <a:cs typeface="Arial" pitchFamily="34" charset="0"/>
              </a:rPr>
              <a:t>Trasformación de agentes tradicionales de carga y aduanales en auténticos Integradores de Servicios Logísticos</a:t>
            </a:r>
          </a:p>
          <a:p>
            <a:pPr marL="342900" lvl="1" indent="-342900">
              <a:buFont typeface="Wingdings" pitchFamily="2" charset="2"/>
              <a:buChar char="§"/>
            </a:pPr>
            <a:endParaRPr lang="es-MX" sz="2100" u="sng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§"/>
            </a:pPr>
            <a:r>
              <a:rPr lang="es-ES" sz="2100" dirty="0">
                <a:latin typeface="Arial" pitchFamily="34" charset="0"/>
                <a:cs typeface="Arial" pitchFamily="34" charset="0"/>
              </a:rPr>
              <a:t>Contexto de inseguridad</a:t>
            </a:r>
          </a:p>
          <a:p>
            <a:pPr marL="342900" lvl="1" indent="-342900">
              <a:buFont typeface="Wingdings" pitchFamily="2" charset="2"/>
              <a:buChar char="§"/>
            </a:pPr>
            <a:endParaRPr lang="es-ES" sz="2100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§"/>
            </a:pPr>
            <a:r>
              <a:rPr lang="es-ES" sz="2100" dirty="0">
                <a:latin typeface="Arial" pitchFamily="34" charset="0"/>
                <a:cs typeface="Arial" pitchFamily="34" charset="0"/>
              </a:rPr>
              <a:t>Desarrollo de estándares mundiales de capacitación</a:t>
            </a:r>
          </a:p>
          <a:p>
            <a:pPr marL="342900" lvl="1" indent="-342900">
              <a:buFont typeface="Wingdings" pitchFamily="2" charset="2"/>
              <a:buChar char="§"/>
            </a:pPr>
            <a:endParaRPr lang="es-ES" sz="2100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§"/>
            </a:pPr>
            <a:r>
              <a:rPr lang="es-ES" sz="2100" dirty="0">
                <a:latin typeface="Arial" pitchFamily="34" charset="0"/>
                <a:cs typeface="Arial" pitchFamily="34" charset="0"/>
              </a:rPr>
              <a:t>Crecimiento y desarrollo de plataformas electrónicas                  (e- </a:t>
            </a:r>
            <a:r>
              <a:rPr lang="es-ES" sz="2100" dirty="0" err="1">
                <a:latin typeface="Arial" pitchFamily="34" charset="0"/>
                <a:cs typeface="Arial" pitchFamily="34" charset="0"/>
              </a:rPr>
              <a:t>comerce</a:t>
            </a:r>
            <a:r>
              <a:rPr lang="es-ES" sz="2100" dirty="0">
                <a:latin typeface="Arial" pitchFamily="34" charset="0"/>
                <a:cs typeface="Arial" pitchFamily="34" charset="0"/>
              </a:rPr>
              <a:t>, e- </a:t>
            </a:r>
            <a:r>
              <a:rPr lang="es-ES" sz="2100" dirty="0" err="1">
                <a:latin typeface="Arial" pitchFamily="34" charset="0"/>
                <a:cs typeface="Arial" pitchFamily="34" charset="0"/>
              </a:rPr>
              <a:t>learninig</a:t>
            </a:r>
            <a:r>
              <a:rPr lang="es-ES" sz="2100" dirty="0">
                <a:latin typeface="Arial" pitchFamily="34" charset="0"/>
                <a:cs typeface="Arial" pitchFamily="34" charset="0"/>
              </a:rPr>
              <a:t>, etc..)</a:t>
            </a:r>
          </a:p>
          <a:p>
            <a:pPr marL="608013" lvl="2" indent="-342900">
              <a:lnSpc>
                <a:spcPct val="90000"/>
              </a:lnSpc>
              <a:tabLst>
                <a:tab pos="6096000" algn="l"/>
              </a:tabLst>
            </a:pPr>
            <a:endParaRPr lang="es-MX" sz="2100" dirty="0"/>
          </a:p>
          <a:p>
            <a:pPr lvl="2" eaLnBrk="1" hangingPunct="1">
              <a:tabLst>
                <a:tab pos="6096000" algn="l"/>
              </a:tabLst>
              <a:defRPr/>
            </a:pPr>
            <a:endParaRPr lang="es-MX" sz="2100" u="sng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tabLst>
                <a:tab pos="6096000" algn="l"/>
              </a:tabLst>
              <a:defRPr/>
            </a:pPr>
            <a:endParaRPr lang="es-ES" sz="2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www.marketinet.com/blog/wp-content/uploads/2010/12/made_in_Ch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45697">
            <a:off x="6118098" y="1061334"/>
            <a:ext cx="1516315" cy="85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\\COMPAQPC\Usuario\Documents\RUTA ISELOGIS\01-ACADÉMICO\06-BANCO DE INFORMACION\12. BANCO DE IMAGENES\07-TIC's\tic\316082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308" y="3429000"/>
            <a:ext cx="1440160" cy="123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1468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99592" y="260648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Tendencias en el Transporte</a:t>
            </a:r>
            <a:endParaRPr lang="es-ES" sz="32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23528" y="1052736"/>
            <a:ext cx="8137525" cy="5112568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8013" lvl="2" indent="-342900">
              <a:lnSpc>
                <a:spcPct val="90000"/>
              </a:lnSpc>
              <a:tabLst>
                <a:tab pos="6096000" algn="l"/>
              </a:tabLst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Expansión de la infraestructura </a:t>
            </a:r>
          </a:p>
          <a:p>
            <a:pPr marL="608013" lvl="2" indent="-342900">
              <a:lnSpc>
                <a:spcPct val="90000"/>
              </a:lnSpc>
              <a:tabLst>
                <a:tab pos="6096000" algn="l"/>
              </a:tabLst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8013" lvl="2" indent="-342900">
              <a:lnSpc>
                <a:spcPct val="90000"/>
              </a:lnSpc>
              <a:tabLst>
                <a:tab pos="6096000" algn="l"/>
              </a:tabLst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Nuevas tecnologías en todos los medios de transporte</a:t>
            </a:r>
          </a:p>
          <a:p>
            <a:pPr marL="608013" lvl="2" indent="-342900">
              <a:lnSpc>
                <a:spcPct val="90000"/>
              </a:lnSpc>
              <a:tabLst>
                <a:tab pos="6096000" algn="l"/>
              </a:tabLst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8013" lvl="2" indent="-342900">
              <a:lnSpc>
                <a:spcPct val="90000"/>
              </a:lnSpc>
              <a:tabLst>
                <a:tab pos="6096000" algn="l"/>
              </a:tabLst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“Velocidad Ecológica”</a:t>
            </a:r>
          </a:p>
          <a:p>
            <a:pPr marL="608013" lvl="2" indent="-342900">
              <a:lnSpc>
                <a:spcPct val="90000"/>
              </a:lnSpc>
              <a:tabLst>
                <a:tab pos="6096000" algn="l"/>
              </a:tabLst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8013" lvl="2" indent="-342900">
              <a:lnSpc>
                <a:spcPct val="90000"/>
              </a:lnSpc>
              <a:tabLst>
                <a:tab pos="6096000" algn="l"/>
              </a:tabLst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Carrera por la reducción de costos </a:t>
            </a:r>
          </a:p>
          <a:p>
            <a:pPr marL="608013" lvl="2" indent="-342900">
              <a:lnSpc>
                <a:spcPct val="90000"/>
              </a:lnSpc>
              <a:tabLst>
                <a:tab pos="6096000" algn="l"/>
              </a:tabLst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8013" lvl="2" indent="-342900">
              <a:lnSpc>
                <a:spcPct val="90000"/>
              </a:lnSpc>
              <a:tabLst>
                <a:tab pos="6096000" algn="l"/>
              </a:tabLst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Fusión de prestadores de servicio (cada vez menos, pero más grandes)</a:t>
            </a:r>
          </a:p>
          <a:p>
            <a:pPr marL="608013" lvl="2" indent="-342900">
              <a:lnSpc>
                <a:spcPct val="90000"/>
              </a:lnSpc>
              <a:tabLst>
                <a:tab pos="6096000" algn="l"/>
              </a:tabLst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8013" lvl="2" indent="-342900">
              <a:lnSpc>
                <a:spcPct val="90000"/>
              </a:lnSpc>
              <a:tabLst>
                <a:tab pos="6096000" algn="l"/>
              </a:tabLst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Transformación de agentes tradicionales de carga y aduanales en auténticos Operadores Logísticos</a:t>
            </a:r>
          </a:p>
          <a:p>
            <a:pPr marL="265113" lvl="2" indent="0">
              <a:lnSpc>
                <a:spcPct val="90000"/>
              </a:lnSpc>
              <a:buNone/>
              <a:tabLst>
                <a:tab pos="6096000" algn="l"/>
              </a:tabLst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8013" lvl="2" indent="-342900">
              <a:lnSpc>
                <a:spcPct val="90000"/>
              </a:lnSpc>
              <a:tabLst>
                <a:tab pos="6096000" algn="l"/>
              </a:tabLst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Redes logísticas y productivas globales basadas </a:t>
            </a:r>
          </a:p>
          <a:p>
            <a:pPr marL="722313" lvl="3" indent="0">
              <a:lnSpc>
                <a:spcPct val="90000"/>
              </a:lnSpc>
              <a:buNone/>
              <a:tabLst>
                <a:tab pos="6096000" algn="l"/>
              </a:tabLst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en el Multimodalismo	</a:t>
            </a:r>
          </a:p>
          <a:p>
            <a:pPr>
              <a:lnSpc>
                <a:spcPct val="150000"/>
              </a:lnSpc>
              <a:tabLst>
                <a:tab pos="6096000" algn="l"/>
              </a:tabLst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623" y="2216274"/>
            <a:ext cx="1085394" cy="1356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387" y="1645265"/>
            <a:ext cx="1308058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91" y="5121386"/>
            <a:ext cx="1369072" cy="104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30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50912" y="274638"/>
            <a:ext cx="8229600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Tendencias del Transporte </a:t>
            </a:r>
            <a:endParaRPr kumimoji="0" lang="es-ES" sz="32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245" y="1412776"/>
            <a:ext cx="7992888" cy="50189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096000" algn="l"/>
              </a:tabLst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Crecimiento de la demanda… a pesar de la crisis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096000" algn="l"/>
              </a:tabLst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Expansión de la infraestructura…principalmente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>
                <a:tab pos="6096000" algn="l"/>
              </a:tabLst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	en los países en desarrollo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096000" algn="l"/>
              </a:tabLst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Mercados más exigentes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096000" algn="l"/>
              </a:tabLst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Carrera para la reducción de costo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096000" algn="l"/>
              </a:tabLst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Redes logísticas globales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096000" algn="l"/>
              </a:tabLst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China nuevo eje mundial de comercio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096000" algn="l"/>
              </a:tabLst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BRIC</a:t>
            </a:r>
            <a:r>
              <a:rPr kumimoji="0" lang="es-MX" sz="20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– MIST </a:t>
            </a: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096000" algn="l"/>
              </a:tabLst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Alianzas entre transportistas y clientes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096000" algn="l"/>
              </a:tabLst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Trasformación de agentes tradicionales de carga y aduanales en auténticos </a:t>
            </a:r>
            <a:r>
              <a:rPr kumimoji="0" lang="es-MX" sz="20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</a:rPr>
              <a:t>Integradores de Servicios Logísticos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>
                <a:tab pos="6096000" algn="l"/>
              </a:tabLst>
              <a:defRPr/>
            </a:pPr>
            <a:endParaRPr kumimoji="0" lang="es-E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9" name="Picture 5" descr="gnpth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71576">
            <a:off x="5724128" y="2204864"/>
            <a:ext cx="3151224" cy="1675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20316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24893" y="279842"/>
            <a:ext cx="84963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La Nueva Triada</a:t>
            </a:r>
            <a:endParaRPr kumimoji="0" lang="es-ES" sz="32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Rectangle 148"/>
          <p:cNvSpPr>
            <a:spLocks noChangeArrowheads="1"/>
          </p:cNvSpPr>
          <p:nvPr/>
        </p:nvSpPr>
        <p:spPr bwMode="auto">
          <a:xfrm>
            <a:off x="971228" y="1036092"/>
            <a:ext cx="1744662" cy="5207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s-MX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Comercio 60%</a:t>
            </a:r>
            <a:endParaRPr lang="es-ES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49"/>
          <p:cNvSpPr>
            <a:spLocks noChangeArrowheads="1"/>
          </p:cNvSpPr>
          <p:nvPr/>
        </p:nvSpPr>
        <p:spPr bwMode="auto">
          <a:xfrm>
            <a:off x="7164064" y="1108100"/>
            <a:ext cx="1800423" cy="5207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s-MX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Inversiones 80%</a:t>
            </a:r>
            <a:endParaRPr lang="es-ES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50" descr="us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6490" y="945773"/>
            <a:ext cx="3313113" cy="21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51" descr="europ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278" y="3249235"/>
            <a:ext cx="3276600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52" descr="chin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6765" y="1664910"/>
            <a:ext cx="2755900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53" descr="japa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6765" y="3609598"/>
            <a:ext cx="2771775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Line 154"/>
          <p:cNvSpPr>
            <a:spLocks noChangeShapeType="1"/>
          </p:cNvSpPr>
          <p:nvPr/>
        </p:nvSpPr>
        <p:spPr bwMode="auto">
          <a:xfrm>
            <a:off x="5940103" y="2530098"/>
            <a:ext cx="1800225" cy="1008062"/>
          </a:xfrm>
          <a:prstGeom prst="line">
            <a:avLst/>
          </a:prstGeom>
          <a:noFill/>
          <a:ln w="57150" cmpd="thinThick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Line 155"/>
          <p:cNvSpPr>
            <a:spLocks noChangeShapeType="1"/>
          </p:cNvSpPr>
          <p:nvPr/>
        </p:nvSpPr>
        <p:spPr bwMode="auto">
          <a:xfrm flipH="1" flipV="1">
            <a:off x="5651178" y="2672973"/>
            <a:ext cx="1655762" cy="936625"/>
          </a:xfrm>
          <a:prstGeom prst="line">
            <a:avLst/>
          </a:prstGeom>
          <a:noFill/>
          <a:ln w="57150" cmpd="thinThick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Line 156"/>
          <p:cNvSpPr>
            <a:spLocks noChangeShapeType="1"/>
          </p:cNvSpPr>
          <p:nvPr/>
        </p:nvSpPr>
        <p:spPr bwMode="auto">
          <a:xfrm>
            <a:off x="2771453" y="4185860"/>
            <a:ext cx="3886200" cy="0"/>
          </a:xfrm>
          <a:prstGeom prst="line">
            <a:avLst/>
          </a:prstGeom>
          <a:noFill/>
          <a:ln w="57150" cmpd="thinThick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Line 157"/>
          <p:cNvSpPr>
            <a:spLocks noChangeShapeType="1"/>
          </p:cNvSpPr>
          <p:nvPr/>
        </p:nvSpPr>
        <p:spPr bwMode="auto">
          <a:xfrm flipH="1">
            <a:off x="2771453" y="4401760"/>
            <a:ext cx="3810000" cy="0"/>
          </a:xfrm>
          <a:prstGeom prst="line">
            <a:avLst/>
          </a:prstGeom>
          <a:noFill/>
          <a:ln w="57150" cmpd="thinThick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Line 158"/>
          <p:cNvSpPr>
            <a:spLocks noChangeShapeType="1"/>
          </p:cNvSpPr>
          <p:nvPr/>
        </p:nvSpPr>
        <p:spPr bwMode="auto">
          <a:xfrm flipV="1">
            <a:off x="2626990" y="2601535"/>
            <a:ext cx="1800225" cy="1223963"/>
          </a:xfrm>
          <a:prstGeom prst="line">
            <a:avLst/>
          </a:prstGeom>
          <a:noFill/>
          <a:ln w="57150" cmpd="thinThick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Line 159"/>
          <p:cNvSpPr>
            <a:spLocks noChangeShapeType="1"/>
          </p:cNvSpPr>
          <p:nvPr/>
        </p:nvSpPr>
        <p:spPr bwMode="auto">
          <a:xfrm flipH="1">
            <a:off x="2411090" y="2471360"/>
            <a:ext cx="1728788" cy="1282700"/>
          </a:xfrm>
          <a:prstGeom prst="line">
            <a:avLst/>
          </a:prstGeom>
          <a:noFill/>
          <a:ln w="57150" cmpd="thinThick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Text Box 161"/>
          <p:cNvSpPr txBox="1">
            <a:spLocks noChangeArrowheads="1"/>
          </p:cNvSpPr>
          <p:nvPr/>
        </p:nvSpPr>
        <p:spPr bwMode="auto">
          <a:xfrm>
            <a:off x="607970" y="5339973"/>
            <a:ext cx="82089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Según un estudio de la UNCTAD, en el </a:t>
            </a:r>
            <a:r>
              <a:rPr kumimoji="0" lang="es-MX" sz="18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2011,  el componente del transporte en el costo final de importación para los países en desarrollo es 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el de 8.8 % mientras que para los países desarrollados es del 5.2 %.</a:t>
            </a: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0019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4" descr="maritim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01757"/>
            <a:ext cx="7878175" cy="425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23528" y="332656"/>
            <a:ext cx="84963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Horizontalidad de la Eficiencia Logística</a:t>
            </a:r>
            <a:endParaRPr kumimoji="0" lang="es-ES" sz="32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37029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rutas APL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8028384" cy="460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51520" y="152381"/>
            <a:ext cx="84963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Horizontalidad de la Eficiencia Logística</a:t>
            </a:r>
            <a:endParaRPr kumimoji="0" lang="es-ES" sz="32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81407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75568" y="2120900"/>
            <a:ext cx="388778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 typeface="Wingdings" pitchFamily="2" charset="2"/>
              <a:buChar char="q"/>
            </a:pPr>
            <a:r>
              <a:rPr lang="es-MX" dirty="0"/>
              <a:t> Infraestructura portuaria de gran capacidad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</a:pPr>
            <a:r>
              <a:rPr lang="es-MX" dirty="0"/>
              <a:t> Servicio marítimo apoyados en mega embarcaciones 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</a:pPr>
            <a:r>
              <a:rPr lang="es-MX" dirty="0"/>
              <a:t> Conectividad hacia el interior de los países tanto por carretera como por servicios  ferroviarios y fluviales altamente eficientes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</a:pPr>
            <a:r>
              <a:rPr lang="es-MX" dirty="0"/>
              <a:t> Tecnologías de la Información en toda la cadena logística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</a:pPr>
            <a:r>
              <a:rPr lang="es-MX" dirty="0"/>
              <a:t> Operación de Cadenas Intermodales eficientes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13345" y="1268413"/>
            <a:ext cx="89272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MX" b="1" dirty="0"/>
              <a:t>Eficiencia de la Logística Horizontal Vs Ineficiencia de la Logística Vertical</a:t>
            </a:r>
            <a:endParaRPr lang="es-ES" b="1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004693" y="2071688"/>
            <a:ext cx="37084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 typeface="Wingdings" pitchFamily="2" charset="2"/>
              <a:buChar char="q"/>
            </a:pPr>
            <a:r>
              <a:rPr lang="es-MX" dirty="0"/>
              <a:t> Capacidad portuaria limitada por calados 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</a:pPr>
            <a:r>
              <a:rPr lang="es-MX" dirty="0"/>
              <a:t> Servicio de embarcaciones de menor tamaño y frecuencias menores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</a:pPr>
            <a:r>
              <a:rPr lang="es-MX" dirty="0"/>
              <a:t> Falta de alternativa ferroviaria  para desplazar los bienes hacia los centro de  consumo</a:t>
            </a:r>
            <a:endParaRPr lang="es-ES" dirty="0"/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</a:pPr>
            <a:r>
              <a:rPr lang="es-MX" dirty="0"/>
              <a:t> En general infraestructura deficiente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</a:pPr>
            <a:r>
              <a:rPr lang="es-MX" dirty="0"/>
              <a:t> Administración de procesos desarticulados</a:t>
            </a:r>
            <a:endParaRPr lang="es-ES" dirty="0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4680843" y="1773238"/>
            <a:ext cx="0" cy="4032250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"/>
            <a:round/>
            <a:headEnd type="none" w="lg" len="med"/>
            <a:tailEnd type="none" w="lg" len="med"/>
          </a:ln>
        </p:spPr>
        <p:txBody>
          <a:bodyPr/>
          <a:lstStyle/>
          <a:p>
            <a:endParaRPr lang="es-MX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16793" y="152381"/>
            <a:ext cx="84963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s-MX" sz="3200" dirty="0"/>
              <a:t>Horizontalidad de la Eficiencia Logística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4632218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5 Rectángulo"/>
          <p:cNvSpPr>
            <a:spLocks noChangeArrowheads="1"/>
          </p:cNvSpPr>
          <p:nvPr/>
        </p:nvSpPr>
        <p:spPr bwMode="auto">
          <a:xfrm>
            <a:off x="755576" y="1223673"/>
            <a:ext cx="4475123" cy="470898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Logística</a:t>
            </a: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MX" sz="2000" b="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Cadenas</a:t>
            </a:r>
            <a:r>
              <a:rPr kumimoji="0" lang="es-MX" sz="20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de suministro</a:t>
            </a: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Intermodalismo</a:t>
            </a: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Integradores</a:t>
            </a:r>
            <a:r>
              <a:rPr kumimoji="0" lang="es-MX" sz="20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de servicios</a:t>
            </a: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Sistemas</a:t>
            </a:r>
            <a:r>
              <a:rPr kumimoji="0" lang="es-MX" sz="20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de comunicación</a:t>
            </a: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Programas de control</a:t>
            </a:r>
            <a:r>
              <a:rPr kumimoji="0" lang="es-MX" sz="20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de inventarios y </a:t>
            </a:r>
            <a:r>
              <a:rPr lang="es-MX" sz="20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ruteo</a:t>
            </a: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5 Rectángulo"/>
          <p:cNvSpPr>
            <a:spLocks noChangeArrowheads="1"/>
          </p:cNvSpPr>
          <p:nvPr/>
        </p:nvSpPr>
        <p:spPr bwMode="auto">
          <a:xfrm>
            <a:off x="-180528" y="-71462"/>
            <a:ext cx="9217023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marR="0" lvl="1" indent="-4572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Elementos para la competitividad logística </a:t>
            </a:r>
          </a:p>
          <a:p>
            <a:pPr marL="914400" marR="0" lvl="1" indent="-4572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en los mercados globales</a:t>
            </a:r>
            <a:endParaRPr kumimoji="0" lang="es-MX" sz="3200" i="0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914400" marR="0" lvl="1" indent="-4572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400" i="0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5 Rectángulo"/>
          <p:cNvSpPr>
            <a:spLocks noChangeArrowheads="1"/>
          </p:cNvSpPr>
          <p:nvPr/>
        </p:nvSpPr>
        <p:spPr bwMode="auto">
          <a:xfrm>
            <a:off x="5750371" y="2654300"/>
            <a:ext cx="3286125" cy="190817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La COMPETITIVIDAD </a:t>
            </a: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NO se da por País, sino por </a:t>
            </a: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9144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REGIÓN y/o </a:t>
            </a:r>
            <a:r>
              <a:rPr kumimoji="0" lang="es-MX" sz="1800" b="1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CIUDAD</a:t>
            </a:r>
            <a:endParaRPr kumimoji="0" lang="es-ES" sz="1800" b="1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5230699" y="3393498"/>
            <a:ext cx="519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2594656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us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898" y="1052513"/>
            <a:ext cx="3116262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europ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6704" y="1412875"/>
            <a:ext cx="2971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mexic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9929" y="3071810"/>
            <a:ext cx="3692525" cy="236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 descr="japa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1295" y="3714753"/>
            <a:ext cx="1894945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chin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1295" y="1641934"/>
            <a:ext cx="2007672" cy="128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Line 7"/>
          <p:cNvSpPr>
            <a:spLocks noChangeShapeType="1"/>
          </p:cNvSpPr>
          <p:nvPr/>
        </p:nvSpPr>
        <p:spPr bwMode="auto">
          <a:xfrm flipH="1" flipV="1">
            <a:off x="1944117" y="4365625"/>
            <a:ext cx="1655762" cy="71438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s-MX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 flipV="1">
            <a:off x="4823842" y="2997200"/>
            <a:ext cx="2160587" cy="11557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s-MX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 flipV="1">
            <a:off x="4031679" y="2636838"/>
            <a:ext cx="144463" cy="936625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s-MX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11" descr="sudamerica-2"/>
          <p:cNvPicPr>
            <a:picLocks noChangeAspect="1" noChangeArrowheads="1"/>
          </p:cNvPicPr>
          <p:nvPr/>
        </p:nvPicPr>
        <p:blipFill>
          <a:blip r:embed="rId7" cstate="print">
            <a:lum bright="-6000" contrast="24000"/>
          </a:blip>
          <a:srcRect t="3267"/>
          <a:stretch>
            <a:fillRect/>
          </a:stretch>
        </p:blipFill>
        <p:spPr bwMode="auto">
          <a:xfrm>
            <a:off x="6481192" y="3789363"/>
            <a:ext cx="201612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Freeform 12"/>
          <p:cNvSpPr>
            <a:spLocks/>
          </p:cNvSpPr>
          <p:nvPr/>
        </p:nvSpPr>
        <p:spPr bwMode="auto">
          <a:xfrm>
            <a:off x="5041329" y="3573463"/>
            <a:ext cx="3827463" cy="2652712"/>
          </a:xfrm>
          <a:custGeom>
            <a:avLst/>
            <a:gdLst>
              <a:gd name="T0" fmla="*/ 0 w 2411"/>
              <a:gd name="T1" fmla="*/ 2147483647 h 1452"/>
              <a:gd name="T2" fmla="*/ 2147483647 w 2411"/>
              <a:gd name="T3" fmla="*/ 2147483647 h 1452"/>
              <a:gd name="T4" fmla="*/ 2147483647 w 2411"/>
              <a:gd name="T5" fmla="*/ 2147483647 h 1452"/>
              <a:gd name="T6" fmla="*/ 2147483647 w 2411"/>
              <a:gd name="T7" fmla="*/ 2147483647 h 1452"/>
              <a:gd name="T8" fmla="*/ 2147483647 w 2411"/>
              <a:gd name="T9" fmla="*/ 2147483647 h 14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11"/>
              <a:gd name="T16" fmla="*/ 0 h 1452"/>
              <a:gd name="T17" fmla="*/ 2411 w 2411"/>
              <a:gd name="T18" fmla="*/ 1452 h 14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11" h="1452">
                <a:moveTo>
                  <a:pt x="0" y="915"/>
                </a:moveTo>
                <a:cubicBezTo>
                  <a:pt x="642" y="1183"/>
                  <a:pt x="1285" y="1452"/>
                  <a:pt x="1678" y="1414"/>
                </a:cubicBezTo>
                <a:cubicBezTo>
                  <a:pt x="2071" y="1376"/>
                  <a:pt x="2411" y="915"/>
                  <a:pt x="2358" y="688"/>
                </a:cubicBezTo>
                <a:cubicBezTo>
                  <a:pt x="2305" y="461"/>
                  <a:pt x="1700" y="106"/>
                  <a:pt x="1360" y="53"/>
                </a:cubicBezTo>
                <a:cubicBezTo>
                  <a:pt x="1020" y="0"/>
                  <a:pt x="491" y="317"/>
                  <a:pt x="317" y="370"/>
                </a:cubicBezTo>
              </a:path>
            </a:pathLst>
          </a:custGeom>
          <a:noFill/>
          <a:ln w="38100">
            <a:solidFill>
              <a:srgbClr val="000099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s-MX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13"/>
          <p:cNvSpPr>
            <a:spLocks noChangeArrowheads="1"/>
          </p:cNvSpPr>
          <p:nvPr/>
        </p:nvSpPr>
        <p:spPr bwMode="auto">
          <a:xfrm>
            <a:off x="3611041" y="1418937"/>
            <a:ext cx="649188" cy="389513"/>
          </a:xfrm>
          <a:prstGeom prst="ellipse">
            <a:avLst/>
          </a:prstGeom>
          <a:solidFill>
            <a:srgbClr val="FFFFCC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eaLnBrk="0" hangingPunct="0"/>
            <a:r>
              <a:rPr lang="es-MX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83%</a:t>
            </a:r>
          </a:p>
        </p:txBody>
      </p:sp>
      <p:sp>
        <p:nvSpPr>
          <p:cNvPr id="22" name="Oval 14"/>
          <p:cNvSpPr>
            <a:spLocks noChangeArrowheads="1"/>
          </p:cNvSpPr>
          <p:nvPr/>
        </p:nvSpPr>
        <p:spPr bwMode="auto">
          <a:xfrm>
            <a:off x="1829544" y="3219162"/>
            <a:ext cx="468858" cy="389513"/>
          </a:xfrm>
          <a:prstGeom prst="ellipse">
            <a:avLst/>
          </a:prstGeom>
          <a:solidFill>
            <a:srgbClr val="FFFFCC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eaLnBrk="0" hangingPunct="0"/>
            <a:r>
              <a:rPr lang="es-MX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7%</a:t>
            </a:r>
          </a:p>
        </p:txBody>
      </p:sp>
      <p:sp>
        <p:nvSpPr>
          <p:cNvPr id="23" name="Oval 15"/>
          <p:cNvSpPr>
            <a:spLocks noChangeArrowheads="1"/>
          </p:cNvSpPr>
          <p:nvPr/>
        </p:nvSpPr>
        <p:spPr bwMode="auto">
          <a:xfrm>
            <a:off x="7014319" y="1779300"/>
            <a:ext cx="468858" cy="389513"/>
          </a:xfrm>
          <a:prstGeom prst="ellipse">
            <a:avLst/>
          </a:prstGeom>
          <a:solidFill>
            <a:srgbClr val="FFFFCC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eaLnBrk="0" hangingPunct="0"/>
            <a:r>
              <a:rPr lang="es-MX" b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7%</a:t>
            </a:r>
          </a:p>
        </p:txBody>
      </p:sp>
      <p:sp>
        <p:nvSpPr>
          <p:cNvPr id="24" name="Oval 16"/>
          <p:cNvSpPr>
            <a:spLocks noChangeArrowheads="1"/>
          </p:cNvSpPr>
          <p:nvPr/>
        </p:nvSpPr>
        <p:spPr bwMode="auto">
          <a:xfrm>
            <a:off x="7446119" y="4514562"/>
            <a:ext cx="468858" cy="389513"/>
          </a:xfrm>
          <a:prstGeom prst="ellipse">
            <a:avLst/>
          </a:prstGeom>
          <a:solidFill>
            <a:srgbClr val="FFFFCC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eaLnBrk="0" hangingPunct="0"/>
            <a:r>
              <a:rPr lang="es-MX" b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3%</a:t>
            </a:r>
          </a:p>
        </p:txBody>
      </p:sp>
      <p:sp>
        <p:nvSpPr>
          <p:cNvPr id="25" name="Line 9"/>
          <p:cNvSpPr>
            <a:spLocks noChangeShapeType="1"/>
          </p:cNvSpPr>
          <p:nvPr/>
        </p:nvSpPr>
        <p:spPr bwMode="auto">
          <a:xfrm flipH="1" flipV="1">
            <a:off x="1607546" y="2214554"/>
            <a:ext cx="2530813" cy="2357453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s-MX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5 Rectángulo"/>
          <p:cNvSpPr>
            <a:spLocks noChangeArrowheads="1"/>
          </p:cNvSpPr>
          <p:nvPr/>
        </p:nvSpPr>
        <p:spPr bwMode="auto">
          <a:xfrm>
            <a:off x="178845" y="142852"/>
            <a:ext cx="84296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14400" lvl="1" indent="-457200" algn="ctr"/>
            <a:r>
              <a:rPr lang="es-MX" sz="3200" dirty="0">
                <a:latin typeface="Arial" pitchFamily="34" charset="0"/>
                <a:cs typeface="Arial" pitchFamily="34" charset="0"/>
              </a:rPr>
              <a:t>México como Alimentador</a:t>
            </a:r>
            <a:endParaRPr lang="es-MX" sz="3200" u="sng" dirty="0">
              <a:latin typeface="Arial" pitchFamily="34" charset="0"/>
              <a:cs typeface="Arial" pitchFamily="34" charset="0"/>
            </a:endParaRPr>
          </a:p>
          <a:p>
            <a:pPr marL="914400" lvl="1" indent="-457200" algn="ctr"/>
            <a:endParaRPr lang="es-MX" sz="3200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5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0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>
                <a:solidFill>
                  <a:schemeClr val="tx1"/>
                </a:solidFill>
              </a:rPr>
              <a:t>Antecedentes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51520" y="1412776"/>
            <a:ext cx="48965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Origen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dirty="0"/>
              <a:t>Intercambio de riquezas o productos entre zonas tropicales y zonas templadas o frías.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dirty="0"/>
              <a:t>Incremento a partir de la  modernización de transporte y la industrialización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07" y="2924944"/>
            <a:ext cx="381000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30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MX" dirty="0">
                <a:solidFill>
                  <a:srgbClr val="FF0000"/>
                </a:solidFill>
              </a:rPr>
              <a:t>Importaciones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3F40369-3DA4-4D87-A538-962EE9673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19205"/>
            <a:ext cx="4536504" cy="475806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F675167-2E92-4B72-9A66-122FE0E27761}"/>
              </a:ext>
            </a:extLst>
          </p:cNvPr>
          <p:cNvSpPr txBox="1"/>
          <p:nvPr/>
        </p:nvSpPr>
        <p:spPr>
          <a:xfrm>
            <a:off x="2195736" y="587727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9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*En millones de dólares.</a:t>
            </a:r>
            <a:endParaRPr lang="es-MX" sz="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900" dirty="0"/>
          </a:p>
        </p:txBody>
      </p:sp>
    </p:spTree>
    <p:extLst>
      <p:ext uri="{BB962C8B-B14F-4D97-AF65-F5344CB8AC3E}">
        <p14:creationId xmlns:p14="http://schemas.microsoft.com/office/powerpoint/2010/main" val="22112956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8904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MX" dirty="0">
                <a:solidFill>
                  <a:schemeClr val="tx1"/>
                </a:solidFill>
              </a:rPr>
              <a:t>Importaciones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100461"/>
            <a:ext cx="5616624" cy="506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458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0912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MX" dirty="0">
                <a:solidFill>
                  <a:srgbClr val="FF0000"/>
                </a:solidFill>
              </a:rPr>
              <a:t>Exportaciones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299DC6-6862-4F66-AE53-EFEC4B5945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24744"/>
            <a:ext cx="3888432" cy="46085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13F15AF-58E8-4415-9633-23DF419633A7}"/>
              </a:ext>
            </a:extLst>
          </p:cNvPr>
          <p:cNvSpPr txBox="1"/>
          <p:nvPr/>
        </p:nvSpPr>
        <p:spPr>
          <a:xfrm>
            <a:off x="2483768" y="5733256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9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*En millones de dólares.</a:t>
            </a:r>
            <a:endParaRPr lang="es-MX" sz="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900" dirty="0"/>
          </a:p>
        </p:txBody>
      </p:sp>
    </p:spTree>
    <p:extLst>
      <p:ext uri="{BB962C8B-B14F-4D97-AF65-F5344CB8AC3E}">
        <p14:creationId xmlns:p14="http://schemas.microsoft.com/office/powerpoint/2010/main" val="10152653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90060">
            <a:off x="4648324" y="4276508"/>
            <a:ext cx="4312460" cy="12837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31097" y="203300"/>
            <a:ext cx="8489375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s-MX" sz="2800" dirty="0"/>
              <a:t>China y la Fuerza Centrifuga para las finanzas</a:t>
            </a:r>
            <a:endParaRPr lang="es-ES" sz="2800" dirty="0"/>
          </a:p>
        </p:txBody>
      </p:sp>
      <p:grpSp>
        <p:nvGrpSpPr>
          <p:cNvPr id="4" name="Group 373"/>
          <p:cNvGrpSpPr>
            <a:grpSpLocks/>
          </p:cNvGrpSpPr>
          <p:nvPr/>
        </p:nvGrpSpPr>
        <p:grpSpPr bwMode="auto">
          <a:xfrm>
            <a:off x="725666" y="922470"/>
            <a:ext cx="4935538" cy="3983038"/>
            <a:chOff x="2381" y="1459"/>
            <a:chExt cx="3109" cy="2509"/>
          </a:xfrm>
        </p:grpSpPr>
        <p:grpSp>
          <p:nvGrpSpPr>
            <p:cNvPr id="5" name="Group 162"/>
            <p:cNvGrpSpPr>
              <a:grpSpLocks/>
            </p:cNvGrpSpPr>
            <p:nvPr/>
          </p:nvGrpSpPr>
          <p:grpSpPr bwMode="auto">
            <a:xfrm>
              <a:off x="2381" y="1933"/>
              <a:ext cx="3109" cy="2035"/>
              <a:chOff x="3264" y="3044"/>
              <a:chExt cx="2416" cy="1655"/>
            </a:xfrm>
          </p:grpSpPr>
          <p:grpSp>
            <p:nvGrpSpPr>
              <p:cNvPr id="13" name="Group 163"/>
              <p:cNvGrpSpPr>
                <a:grpSpLocks/>
              </p:cNvGrpSpPr>
              <p:nvPr/>
            </p:nvGrpSpPr>
            <p:grpSpPr bwMode="auto">
              <a:xfrm>
                <a:off x="3264" y="3044"/>
                <a:ext cx="2416" cy="1655"/>
                <a:chOff x="3264" y="3044"/>
                <a:chExt cx="2416" cy="1655"/>
              </a:xfrm>
            </p:grpSpPr>
            <p:sp>
              <p:nvSpPr>
                <p:cNvPr id="16" name="Freeform 164"/>
                <p:cNvSpPr>
                  <a:spLocks/>
                </p:cNvSpPr>
                <p:nvPr/>
              </p:nvSpPr>
              <p:spPr bwMode="auto">
                <a:xfrm>
                  <a:off x="3824" y="3064"/>
                  <a:ext cx="1070" cy="945"/>
                </a:xfrm>
                <a:custGeom>
                  <a:avLst/>
                  <a:gdLst>
                    <a:gd name="T0" fmla="*/ 1512 w 2140"/>
                    <a:gd name="T1" fmla="*/ 249 h 1889"/>
                    <a:gd name="T2" fmla="*/ 1518 w 2140"/>
                    <a:gd name="T3" fmla="*/ 112 h 1889"/>
                    <a:gd name="T4" fmla="*/ 1636 w 2140"/>
                    <a:gd name="T5" fmla="*/ 0 h 1889"/>
                    <a:gd name="T6" fmla="*/ 1748 w 2140"/>
                    <a:gd name="T7" fmla="*/ 14 h 1889"/>
                    <a:gd name="T8" fmla="*/ 1918 w 2140"/>
                    <a:gd name="T9" fmla="*/ 153 h 1889"/>
                    <a:gd name="T10" fmla="*/ 2021 w 2140"/>
                    <a:gd name="T11" fmla="*/ 177 h 1889"/>
                    <a:gd name="T12" fmla="*/ 2125 w 2140"/>
                    <a:gd name="T13" fmla="*/ 159 h 1889"/>
                    <a:gd name="T14" fmla="*/ 2134 w 2140"/>
                    <a:gd name="T15" fmla="*/ 347 h 1889"/>
                    <a:gd name="T16" fmla="*/ 2048 w 2140"/>
                    <a:gd name="T17" fmla="*/ 509 h 1889"/>
                    <a:gd name="T18" fmla="*/ 1975 w 2140"/>
                    <a:gd name="T19" fmla="*/ 617 h 1889"/>
                    <a:gd name="T20" fmla="*/ 1923 w 2140"/>
                    <a:gd name="T21" fmla="*/ 746 h 1889"/>
                    <a:gd name="T22" fmla="*/ 1849 w 2140"/>
                    <a:gd name="T23" fmla="*/ 784 h 1889"/>
                    <a:gd name="T24" fmla="*/ 1816 w 2140"/>
                    <a:gd name="T25" fmla="*/ 706 h 1889"/>
                    <a:gd name="T26" fmla="*/ 1773 w 2140"/>
                    <a:gd name="T27" fmla="*/ 798 h 1889"/>
                    <a:gd name="T28" fmla="*/ 1703 w 2140"/>
                    <a:gd name="T29" fmla="*/ 856 h 1889"/>
                    <a:gd name="T30" fmla="*/ 1841 w 2140"/>
                    <a:gd name="T31" fmla="*/ 880 h 1889"/>
                    <a:gd name="T32" fmla="*/ 1906 w 2140"/>
                    <a:gd name="T33" fmla="*/ 880 h 1889"/>
                    <a:gd name="T34" fmla="*/ 1810 w 2140"/>
                    <a:gd name="T35" fmla="*/ 1004 h 1889"/>
                    <a:gd name="T36" fmla="*/ 1888 w 2140"/>
                    <a:gd name="T37" fmla="*/ 1083 h 1889"/>
                    <a:gd name="T38" fmla="*/ 1937 w 2140"/>
                    <a:gd name="T39" fmla="*/ 1187 h 1889"/>
                    <a:gd name="T40" fmla="*/ 1932 w 2140"/>
                    <a:gd name="T41" fmla="*/ 1281 h 1889"/>
                    <a:gd name="T42" fmla="*/ 1949 w 2140"/>
                    <a:gd name="T43" fmla="*/ 1317 h 1889"/>
                    <a:gd name="T44" fmla="*/ 1943 w 2140"/>
                    <a:gd name="T45" fmla="*/ 1412 h 1889"/>
                    <a:gd name="T46" fmla="*/ 1906 w 2140"/>
                    <a:gd name="T47" fmla="*/ 1528 h 1889"/>
                    <a:gd name="T48" fmla="*/ 1803 w 2140"/>
                    <a:gd name="T49" fmla="*/ 1677 h 1889"/>
                    <a:gd name="T50" fmla="*/ 1708 w 2140"/>
                    <a:gd name="T51" fmla="*/ 1736 h 1889"/>
                    <a:gd name="T52" fmla="*/ 1678 w 2140"/>
                    <a:gd name="T53" fmla="*/ 1856 h 1889"/>
                    <a:gd name="T54" fmla="*/ 1671 w 2140"/>
                    <a:gd name="T55" fmla="*/ 1887 h 1889"/>
                    <a:gd name="T56" fmla="*/ 1653 w 2140"/>
                    <a:gd name="T57" fmla="*/ 1846 h 1889"/>
                    <a:gd name="T58" fmla="*/ 1616 w 2140"/>
                    <a:gd name="T59" fmla="*/ 1847 h 1889"/>
                    <a:gd name="T60" fmla="*/ 1560 w 2140"/>
                    <a:gd name="T61" fmla="*/ 1839 h 1889"/>
                    <a:gd name="T62" fmla="*/ 1515 w 2140"/>
                    <a:gd name="T63" fmla="*/ 1784 h 1889"/>
                    <a:gd name="T64" fmla="*/ 1471 w 2140"/>
                    <a:gd name="T65" fmla="*/ 1742 h 1889"/>
                    <a:gd name="T66" fmla="*/ 1393 w 2140"/>
                    <a:gd name="T67" fmla="*/ 1751 h 1889"/>
                    <a:gd name="T68" fmla="*/ 1299 w 2140"/>
                    <a:gd name="T69" fmla="*/ 1752 h 1889"/>
                    <a:gd name="T70" fmla="*/ 1227 w 2140"/>
                    <a:gd name="T71" fmla="*/ 1757 h 1889"/>
                    <a:gd name="T72" fmla="*/ 1176 w 2140"/>
                    <a:gd name="T73" fmla="*/ 1811 h 1889"/>
                    <a:gd name="T74" fmla="*/ 1101 w 2140"/>
                    <a:gd name="T75" fmla="*/ 1767 h 1889"/>
                    <a:gd name="T76" fmla="*/ 1049 w 2140"/>
                    <a:gd name="T77" fmla="*/ 1713 h 1889"/>
                    <a:gd name="T78" fmla="*/ 1042 w 2140"/>
                    <a:gd name="T79" fmla="*/ 1514 h 1889"/>
                    <a:gd name="T80" fmla="*/ 875 w 2140"/>
                    <a:gd name="T81" fmla="*/ 1443 h 1889"/>
                    <a:gd name="T82" fmla="*/ 604 w 2140"/>
                    <a:gd name="T83" fmla="*/ 1535 h 1889"/>
                    <a:gd name="T84" fmla="*/ 210 w 2140"/>
                    <a:gd name="T85" fmla="*/ 1370 h 1889"/>
                    <a:gd name="T86" fmla="*/ 176 w 2140"/>
                    <a:gd name="T87" fmla="*/ 1145 h 1889"/>
                    <a:gd name="T88" fmla="*/ 65 w 2140"/>
                    <a:gd name="T89" fmla="*/ 915 h 1889"/>
                    <a:gd name="T90" fmla="*/ 0 w 2140"/>
                    <a:gd name="T91" fmla="*/ 820 h 1889"/>
                    <a:gd name="T92" fmla="*/ 93 w 2140"/>
                    <a:gd name="T93" fmla="*/ 726 h 1889"/>
                    <a:gd name="T94" fmla="*/ 219 w 2140"/>
                    <a:gd name="T95" fmla="*/ 527 h 1889"/>
                    <a:gd name="T96" fmla="*/ 234 w 2140"/>
                    <a:gd name="T97" fmla="*/ 306 h 1889"/>
                    <a:gd name="T98" fmla="*/ 396 w 2140"/>
                    <a:gd name="T99" fmla="*/ 180 h 1889"/>
                    <a:gd name="T100" fmla="*/ 661 w 2140"/>
                    <a:gd name="T101" fmla="*/ 507 h 1889"/>
                    <a:gd name="T102" fmla="*/ 1097 w 2140"/>
                    <a:gd name="T103" fmla="*/ 579 h 1889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2140"/>
                    <a:gd name="T157" fmla="*/ 0 h 1889"/>
                    <a:gd name="T158" fmla="*/ 2140 w 2140"/>
                    <a:gd name="T159" fmla="*/ 1889 h 1889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2140" h="1889">
                      <a:moveTo>
                        <a:pt x="1291" y="407"/>
                      </a:moveTo>
                      <a:lnTo>
                        <a:pt x="1416" y="357"/>
                      </a:lnTo>
                      <a:lnTo>
                        <a:pt x="1473" y="290"/>
                      </a:lnTo>
                      <a:lnTo>
                        <a:pt x="1497" y="278"/>
                      </a:lnTo>
                      <a:lnTo>
                        <a:pt x="1512" y="249"/>
                      </a:lnTo>
                      <a:lnTo>
                        <a:pt x="1506" y="236"/>
                      </a:lnTo>
                      <a:lnTo>
                        <a:pt x="1506" y="202"/>
                      </a:lnTo>
                      <a:lnTo>
                        <a:pt x="1525" y="170"/>
                      </a:lnTo>
                      <a:lnTo>
                        <a:pt x="1533" y="137"/>
                      </a:lnTo>
                      <a:lnTo>
                        <a:pt x="1518" y="112"/>
                      </a:lnTo>
                      <a:lnTo>
                        <a:pt x="1506" y="78"/>
                      </a:lnTo>
                      <a:lnTo>
                        <a:pt x="1539" y="39"/>
                      </a:lnTo>
                      <a:lnTo>
                        <a:pt x="1571" y="12"/>
                      </a:lnTo>
                      <a:lnTo>
                        <a:pt x="1610" y="12"/>
                      </a:lnTo>
                      <a:lnTo>
                        <a:pt x="1636" y="0"/>
                      </a:lnTo>
                      <a:lnTo>
                        <a:pt x="1669" y="5"/>
                      </a:lnTo>
                      <a:lnTo>
                        <a:pt x="1715" y="18"/>
                      </a:lnTo>
                      <a:lnTo>
                        <a:pt x="1747" y="39"/>
                      </a:lnTo>
                      <a:lnTo>
                        <a:pt x="1730" y="28"/>
                      </a:lnTo>
                      <a:lnTo>
                        <a:pt x="1748" y="14"/>
                      </a:lnTo>
                      <a:lnTo>
                        <a:pt x="1777" y="23"/>
                      </a:lnTo>
                      <a:lnTo>
                        <a:pt x="1796" y="36"/>
                      </a:lnTo>
                      <a:lnTo>
                        <a:pt x="1855" y="112"/>
                      </a:lnTo>
                      <a:lnTo>
                        <a:pt x="1903" y="134"/>
                      </a:lnTo>
                      <a:lnTo>
                        <a:pt x="1918" y="153"/>
                      </a:lnTo>
                      <a:lnTo>
                        <a:pt x="1949" y="164"/>
                      </a:lnTo>
                      <a:lnTo>
                        <a:pt x="1968" y="158"/>
                      </a:lnTo>
                      <a:lnTo>
                        <a:pt x="2001" y="161"/>
                      </a:lnTo>
                      <a:lnTo>
                        <a:pt x="2034" y="137"/>
                      </a:lnTo>
                      <a:lnTo>
                        <a:pt x="2021" y="177"/>
                      </a:lnTo>
                      <a:lnTo>
                        <a:pt x="2021" y="150"/>
                      </a:lnTo>
                      <a:lnTo>
                        <a:pt x="2047" y="105"/>
                      </a:lnTo>
                      <a:lnTo>
                        <a:pt x="2112" y="98"/>
                      </a:lnTo>
                      <a:lnTo>
                        <a:pt x="2103" y="155"/>
                      </a:lnTo>
                      <a:lnTo>
                        <a:pt x="2125" y="159"/>
                      </a:lnTo>
                      <a:lnTo>
                        <a:pt x="2135" y="176"/>
                      </a:lnTo>
                      <a:lnTo>
                        <a:pt x="2130" y="226"/>
                      </a:lnTo>
                      <a:lnTo>
                        <a:pt x="2132" y="281"/>
                      </a:lnTo>
                      <a:lnTo>
                        <a:pt x="2140" y="308"/>
                      </a:lnTo>
                      <a:lnTo>
                        <a:pt x="2134" y="347"/>
                      </a:lnTo>
                      <a:lnTo>
                        <a:pt x="2113" y="378"/>
                      </a:lnTo>
                      <a:lnTo>
                        <a:pt x="2103" y="426"/>
                      </a:lnTo>
                      <a:lnTo>
                        <a:pt x="2091" y="459"/>
                      </a:lnTo>
                      <a:lnTo>
                        <a:pt x="2069" y="482"/>
                      </a:lnTo>
                      <a:lnTo>
                        <a:pt x="2048" y="509"/>
                      </a:lnTo>
                      <a:lnTo>
                        <a:pt x="2035" y="520"/>
                      </a:lnTo>
                      <a:lnTo>
                        <a:pt x="2043" y="545"/>
                      </a:lnTo>
                      <a:lnTo>
                        <a:pt x="2038" y="569"/>
                      </a:lnTo>
                      <a:lnTo>
                        <a:pt x="1991" y="584"/>
                      </a:lnTo>
                      <a:lnTo>
                        <a:pt x="1975" y="617"/>
                      </a:lnTo>
                      <a:lnTo>
                        <a:pt x="1961" y="668"/>
                      </a:lnTo>
                      <a:lnTo>
                        <a:pt x="1976" y="716"/>
                      </a:lnTo>
                      <a:lnTo>
                        <a:pt x="1963" y="718"/>
                      </a:lnTo>
                      <a:lnTo>
                        <a:pt x="1941" y="730"/>
                      </a:lnTo>
                      <a:lnTo>
                        <a:pt x="1923" y="746"/>
                      </a:lnTo>
                      <a:lnTo>
                        <a:pt x="1897" y="778"/>
                      </a:lnTo>
                      <a:lnTo>
                        <a:pt x="1881" y="798"/>
                      </a:lnTo>
                      <a:lnTo>
                        <a:pt x="1865" y="802"/>
                      </a:lnTo>
                      <a:lnTo>
                        <a:pt x="1854" y="794"/>
                      </a:lnTo>
                      <a:lnTo>
                        <a:pt x="1849" y="784"/>
                      </a:lnTo>
                      <a:lnTo>
                        <a:pt x="1856" y="753"/>
                      </a:lnTo>
                      <a:lnTo>
                        <a:pt x="1854" y="730"/>
                      </a:lnTo>
                      <a:lnTo>
                        <a:pt x="1847" y="704"/>
                      </a:lnTo>
                      <a:lnTo>
                        <a:pt x="1830" y="702"/>
                      </a:lnTo>
                      <a:lnTo>
                        <a:pt x="1816" y="706"/>
                      </a:lnTo>
                      <a:lnTo>
                        <a:pt x="1803" y="718"/>
                      </a:lnTo>
                      <a:lnTo>
                        <a:pt x="1790" y="732"/>
                      </a:lnTo>
                      <a:lnTo>
                        <a:pt x="1784" y="762"/>
                      </a:lnTo>
                      <a:lnTo>
                        <a:pt x="1778" y="779"/>
                      </a:lnTo>
                      <a:lnTo>
                        <a:pt x="1773" y="798"/>
                      </a:lnTo>
                      <a:lnTo>
                        <a:pt x="1767" y="810"/>
                      </a:lnTo>
                      <a:lnTo>
                        <a:pt x="1747" y="819"/>
                      </a:lnTo>
                      <a:lnTo>
                        <a:pt x="1710" y="830"/>
                      </a:lnTo>
                      <a:lnTo>
                        <a:pt x="1700" y="840"/>
                      </a:lnTo>
                      <a:lnTo>
                        <a:pt x="1703" y="856"/>
                      </a:lnTo>
                      <a:lnTo>
                        <a:pt x="1725" y="876"/>
                      </a:lnTo>
                      <a:lnTo>
                        <a:pt x="1756" y="897"/>
                      </a:lnTo>
                      <a:lnTo>
                        <a:pt x="1791" y="904"/>
                      </a:lnTo>
                      <a:lnTo>
                        <a:pt x="1819" y="896"/>
                      </a:lnTo>
                      <a:lnTo>
                        <a:pt x="1841" y="880"/>
                      </a:lnTo>
                      <a:lnTo>
                        <a:pt x="1859" y="866"/>
                      </a:lnTo>
                      <a:lnTo>
                        <a:pt x="1878" y="855"/>
                      </a:lnTo>
                      <a:lnTo>
                        <a:pt x="1898" y="854"/>
                      </a:lnTo>
                      <a:lnTo>
                        <a:pt x="1921" y="861"/>
                      </a:lnTo>
                      <a:lnTo>
                        <a:pt x="1906" y="880"/>
                      </a:lnTo>
                      <a:lnTo>
                        <a:pt x="1885" y="898"/>
                      </a:lnTo>
                      <a:lnTo>
                        <a:pt x="1855" y="923"/>
                      </a:lnTo>
                      <a:lnTo>
                        <a:pt x="1829" y="957"/>
                      </a:lnTo>
                      <a:lnTo>
                        <a:pt x="1813" y="983"/>
                      </a:lnTo>
                      <a:lnTo>
                        <a:pt x="1810" y="1004"/>
                      </a:lnTo>
                      <a:lnTo>
                        <a:pt x="1810" y="1022"/>
                      </a:lnTo>
                      <a:lnTo>
                        <a:pt x="1819" y="1040"/>
                      </a:lnTo>
                      <a:lnTo>
                        <a:pt x="1835" y="1056"/>
                      </a:lnTo>
                      <a:lnTo>
                        <a:pt x="1871" y="1079"/>
                      </a:lnTo>
                      <a:lnTo>
                        <a:pt x="1888" y="1083"/>
                      </a:lnTo>
                      <a:lnTo>
                        <a:pt x="1897" y="1092"/>
                      </a:lnTo>
                      <a:lnTo>
                        <a:pt x="1900" y="1116"/>
                      </a:lnTo>
                      <a:lnTo>
                        <a:pt x="1911" y="1132"/>
                      </a:lnTo>
                      <a:lnTo>
                        <a:pt x="1921" y="1161"/>
                      </a:lnTo>
                      <a:lnTo>
                        <a:pt x="1937" y="1187"/>
                      </a:lnTo>
                      <a:lnTo>
                        <a:pt x="1942" y="1211"/>
                      </a:lnTo>
                      <a:lnTo>
                        <a:pt x="1938" y="1222"/>
                      </a:lnTo>
                      <a:lnTo>
                        <a:pt x="1921" y="1253"/>
                      </a:lnTo>
                      <a:lnTo>
                        <a:pt x="1924" y="1269"/>
                      </a:lnTo>
                      <a:lnTo>
                        <a:pt x="1932" y="1281"/>
                      </a:lnTo>
                      <a:lnTo>
                        <a:pt x="1956" y="1275"/>
                      </a:lnTo>
                      <a:lnTo>
                        <a:pt x="1959" y="1277"/>
                      </a:lnTo>
                      <a:lnTo>
                        <a:pt x="1962" y="1284"/>
                      </a:lnTo>
                      <a:lnTo>
                        <a:pt x="1963" y="1311"/>
                      </a:lnTo>
                      <a:lnTo>
                        <a:pt x="1949" y="1317"/>
                      </a:lnTo>
                      <a:lnTo>
                        <a:pt x="1931" y="1334"/>
                      </a:lnTo>
                      <a:lnTo>
                        <a:pt x="1928" y="1360"/>
                      </a:lnTo>
                      <a:lnTo>
                        <a:pt x="1934" y="1372"/>
                      </a:lnTo>
                      <a:lnTo>
                        <a:pt x="1948" y="1401"/>
                      </a:lnTo>
                      <a:lnTo>
                        <a:pt x="1943" y="1412"/>
                      </a:lnTo>
                      <a:lnTo>
                        <a:pt x="1936" y="1433"/>
                      </a:lnTo>
                      <a:lnTo>
                        <a:pt x="1921" y="1450"/>
                      </a:lnTo>
                      <a:lnTo>
                        <a:pt x="1911" y="1464"/>
                      </a:lnTo>
                      <a:lnTo>
                        <a:pt x="1905" y="1491"/>
                      </a:lnTo>
                      <a:lnTo>
                        <a:pt x="1906" y="1528"/>
                      </a:lnTo>
                      <a:lnTo>
                        <a:pt x="1890" y="1559"/>
                      </a:lnTo>
                      <a:lnTo>
                        <a:pt x="1867" y="1584"/>
                      </a:lnTo>
                      <a:lnTo>
                        <a:pt x="1841" y="1611"/>
                      </a:lnTo>
                      <a:lnTo>
                        <a:pt x="1816" y="1638"/>
                      </a:lnTo>
                      <a:lnTo>
                        <a:pt x="1803" y="1677"/>
                      </a:lnTo>
                      <a:lnTo>
                        <a:pt x="1777" y="1691"/>
                      </a:lnTo>
                      <a:lnTo>
                        <a:pt x="1746" y="1684"/>
                      </a:lnTo>
                      <a:lnTo>
                        <a:pt x="1729" y="1695"/>
                      </a:lnTo>
                      <a:lnTo>
                        <a:pt x="1715" y="1713"/>
                      </a:lnTo>
                      <a:lnTo>
                        <a:pt x="1708" y="1736"/>
                      </a:lnTo>
                      <a:lnTo>
                        <a:pt x="1688" y="1760"/>
                      </a:lnTo>
                      <a:lnTo>
                        <a:pt x="1681" y="1780"/>
                      </a:lnTo>
                      <a:lnTo>
                        <a:pt x="1674" y="1816"/>
                      </a:lnTo>
                      <a:lnTo>
                        <a:pt x="1672" y="1838"/>
                      </a:lnTo>
                      <a:lnTo>
                        <a:pt x="1678" y="1856"/>
                      </a:lnTo>
                      <a:lnTo>
                        <a:pt x="1683" y="1870"/>
                      </a:lnTo>
                      <a:lnTo>
                        <a:pt x="1687" y="1880"/>
                      </a:lnTo>
                      <a:lnTo>
                        <a:pt x="1684" y="1887"/>
                      </a:lnTo>
                      <a:lnTo>
                        <a:pt x="1679" y="1889"/>
                      </a:lnTo>
                      <a:lnTo>
                        <a:pt x="1671" y="1887"/>
                      </a:lnTo>
                      <a:lnTo>
                        <a:pt x="1661" y="1878"/>
                      </a:lnTo>
                      <a:lnTo>
                        <a:pt x="1661" y="1866"/>
                      </a:lnTo>
                      <a:lnTo>
                        <a:pt x="1662" y="1858"/>
                      </a:lnTo>
                      <a:lnTo>
                        <a:pt x="1662" y="1853"/>
                      </a:lnTo>
                      <a:lnTo>
                        <a:pt x="1653" y="1846"/>
                      </a:lnTo>
                      <a:lnTo>
                        <a:pt x="1649" y="1850"/>
                      </a:lnTo>
                      <a:lnTo>
                        <a:pt x="1650" y="1856"/>
                      </a:lnTo>
                      <a:lnTo>
                        <a:pt x="1636" y="1853"/>
                      </a:lnTo>
                      <a:lnTo>
                        <a:pt x="1629" y="1853"/>
                      </a:lnTo>
                      <a:lnTo>
                        <a:pt x="1616" y="1847"/>
                      </a:lnTo>
                      <a:lnTo>
                        <a:pt x="1602" y="1842"/>
                      </a:lnTo>
                      <a:lnTo>
                        <a:pt x="1587" y="1845"/>
                      </a:lnTo>
                      <a:lnTo>
                        <a:pt x="1575" y="1840"/>
                      </a:lnTo>
                      <a:lnTo>
                        <a:pt x="1566" y="1839"/>
                      </a:lnTo>
                      <a:lnTo>
                        <a:pt x="1560" y="1839"/>
                      </a:lnTo>
                      <a:lnTo>
                        <a:pt x="1550" y="1836"/>
                      </a:lnTo>
                      <a:lnTo>
                        <a:pt x="1534" y="1827"/>
                      </a:lnTo>
                      <a:lnTo>
                        <a:pt x="1525" y="1817"/>
                      </a:lnTo>
                      <a:lnTo>
                        <a:pt x="1519" y="1802"/>
                      </a:lnTo>
                      <a:lnTo>
                        <a:pt x="1515" y="1784"/>
                      </a:lnTo>
                      <a:lnTo>
                        <a:pt x="1515" y="1776"/>
                      </a:lnTo>
                      <a:lnTo>
                        <a:pt x="1502" y="1774"/>
                      </a:lnTo>
                      <a:lnTo>
                        <a:pt x="1486" y="1769"/>
                      </a:lnTo>
                      <a:lnTo>
                        <a:pt x="1475" y="1754"/>
                      </a:lnTo>
                      <a:lnTo>
                        <a:pt x="1471" y="1742"/>
                      </a:lnTo>
                      <a:lnTo>
                        <a:pt x="1459" y="1738"/>
                      </a:lnTo>
                      <a:lnTo>
                        <a:pt x="1442" y="1744"/>
                      </a:lnTo>
                      <a:lnTo>
                        <a:pt x="1425" y="1751"/>
                      </a:lnTo>
                      <a:lnTo>
                        <a:pt x="1415" y="1745"/>
                      </a:lnTo>
                      <a:lnTo>
                        <a:pt x="1393" y="1751"/>
                      </a:lnTo>
                      <a:lnTo>
                        <a:pt x="1380" y="1748"/>
                      </a:lnTo>
                      <a:lnTo>
                        <a:pt x="1364" y="1742"/>
                      </a:lnTo>
                      <a:lnTo>
                        <a:pt x="1348" y="1748"/>
                      </a:lnTo>
                      <a:lnTo>
                        <a:pt x="1327" y="1752"/>
                      </a:lnTo>
                      <a:lnTo>
                        <a:pt x="1299" y="1752"/>
                      </a:lnTo>
                      <a:lnTo>
                        <a:pt x="1287" y="1749"/>
                      </a:lnTo>
                      <a:lnTo>
                        <a:pt x="1266" y="1744"/>
                      </a:lnTo>
                      <a:lnTo>
                        <a:pt x="1254" y="1752"/>
                      </a:lnTo>
                      <a:lnTo>
                        <a:pt x="1246" y="1760"/>
                      </a:lnTo>
                      <a:lnTo>
                        <a:pt x="1227" y="1757"/>
                      </a:lnTo>
                      <a:lnTo>
                        <a:pt x="1215" y="1770"/>
                      </a:lnTo>
                      <a:lnTo>
                        <a:pt x="1212" y="1821"/>
                      </a:lnTo>
                      <a:lnTo>
                        <a:pt x="1207" y="1821"/>
                      </a:lnTo>
                      <a:lnTo>
                        <a:pt x="1185" y="1822"/>
                      </a:lnTo>
                      <a:lnTo>
                        <a:pt x="1176" y="1811"/>
                      </a:lnTo>
                      <a:lnTo>
                        <a:pt x="1171" y="1802"/>
                      </a:lnTo>
                      <a:lnTo>
                        <a:pt x="1152" y="1802"/>
                      </a:lnTo>
                      <a:lnTo>
                        <a:pt x="1135" y="1794"/>
                      </a:lnTo>
                      <a:lnTo>
                        <a:pt x="1124" y="1774"/>
                      </a:lnTo>
                      <a:lnTo>
                        <a:pt x="1101" y="1767"/>
                      </a:lnTo>
                      <a:lnTo>
                        <a:pt x="1080" y="1766"/>
                      </a:lnTo>
                      <a:lnTo>
                        <a:pt x="1077" y="1757"/>
                      </a:lnTo>
                      <a:lnTo>
                        <a:pt x="1088" y="1745"/>
                      </a:lnTo>
                      <a:lnTo>
                        <a:pt x="1076" y="1710"/>
                      </a:lnTo>
                      <a:lnTo>
                        <a:pt x="1049" y="1713"/>
                      </a:lnTo>
                      <a:lnTo>
                        <a:pt x="1045" y="1673"/>
                      </a:lnTo>
                      <a:lnTo>
                        <a:pt x="1073" y="1640"/>
                      </a:lnTo>
                      <a:lnTo>
                        <a:pt x="1091" y="1590"/>
                      </a:lnTo>
                      <a:lnTo>
                        <a:pt x="1059" y="1540"/>
                      </a:lnTo>
                      <a:lnTo>
                        <a:pt x="1042" y="1514"/>
                      </a:lnTo>
                      <a:lnTo>
                        <a:pt x="1002" y="1491"/>
                      </a:lnTo>
                      <a:lnTo>
                        <a:pt x="963" y="1481"/>
                      </a:lnTo>
                      <a:lnTo>
                        <a:pt x="935" y="1451"/>
                      </a:lnTo>
                      <a:lnTo>
                        <a:pt x="914" y="1442"/>
                      </a:lnTo>
                      <a:lnTo>
                        <a:pt x="875" y="1443"/>
                      </a:lnTo>
                      <a:lnTo>
                        <a:pt x="816" y="1522"/>
                      </a:lnTo>
                      <a:lnTo>
                        <a:pt x="754" y="1532"/>
                      </a:lnTo>
                      <a:lnTo>
                        <a:pt x="701" y="1517"/>
                      </a:lnTo>
                      <a:lnTo>
                        <a:pt x="661" y="1540"/>
                      </a:lnTo>
                      <a:lnTo>
                        <a:pt x="604" y="1535"/>
                      </a:lnTo>
                      <a:lnTo>
                        <a:pt x="551" y="1532"/>
                      </a:lnTo>
                      <a:lnTo>
                        <a:pt x="498" y="1522"/>
                      </a:lnTo>
                      <a:lnTo>
                        <a:pt x="396" y="1491"/>
                      </a:lnTo>
                      <a:lnTo>
                        <a:pt x="321" y="1437"/>
                      </a:lnTo>
                      <a:lnTo>
                        <a:pt x="210" y="1370"/>
                      </a:lnTo>
                      <a:lnTo>
                        <a:pt x="197" y="1313"/>
                      </a:lnTo>
                      <a:lnTo>
                        <a:pt x="219" y="1236"/>
                      </a:lnTo>
                      <a:lnTo>
                        <a:pt x="259" y="1174"/>
                      </a:lnTo>
                      <a:lnTo>
                        <a:pt x="197" y="1194"/>
                      </a:lnTo>
                      <a:lnTo>
                        <a:pt x="176" y="1145"/>
                      </a:lnTo>
                      <a:lnTo>
                        <a:pt x="131" y="1086"/>
                      </a:lnTo>
                      <a:lnTo>
                        <a:pt x="109" y="1029"/>
                      </a:lnTo>
                      <a:lnTo>
                        <a:pt x="75" y="956"/>
                      </a:lnTo>
                      <a:lnTo>
                        <a:pt x="75" y="935"/>
                      </a:lnTo>
                      <a:lnTo>
                        <a:pt x="65" y="915"/>
                      </a:lnTo>
                      <a:lnTo>
                        <a:pt x="45" y="896"/>
                      </a:lnTo>
                      <a:lnTo>
                        <a:pt x="22" y="875"/>
                      </a:lnTo>
                      <a:lnTo>
                        <a:pt x="13" y="862"/>
                      </a:lnTo>
                      <a:lnTo>
                        <a:pt x="8" y="840"/>
                      </a:lnTo>
                      <a:lnTo>
                        <a:pt x="0" y="820"/>
                      </a:lnTo>
                      <a:lnTo>
                        <a:pt x="7" y="791"/>
                      </a:lnTo>
                      <a:lnTo>
                        <a:pt x="13" y="756"/>
                      </a:lnTo>
                      <a:lnTo>
                        <a:pt x="31" y="731"/>
                      </a:lnTo>
                      <a:lnTo>
                        <a:pt x="53" y="722"/>
                      </a:lnTo>
                      <a:lnTo>
                        <a:pt x="93" y="726"/>
                      </a:lnTo>
                      <a:lnTo>
                        <a:pt x="120" y="713"/>
                      </a:lnTo>
                      <a:lnTo>
                        <a:pt x="143" y="688"/>
                      </a:lnTo>
                      <a:lnTo>
                        <a:pt x="184" y="635"/>
                      </a:lnTo>
                      <a:lnTo>
                        <a:pt x="210" y="598"/>
                      </a:lnTo>
                      <a:lnTo>
                        <a:pt x="219" y="527"/>
                      </a:lnTo>
                      <a:lnTo>
                        <a:pt x="181" y="477"/>
                      </a:lnTo>
                      <a:lnTo>
                        <a:pt x="156" y="435"/>
                      </a:lnTo>
                      <a:lnTo>
                        <a:pt x="206" y="411"/>
                      </a:lnTo>
                      <a:lnTo>
                        <a:pt x="251" y="381"/>
                      </a:lnTo>
                      <a:lnTo>
                        <a:pt x="234" y="306"/>
                      </a:lnTo>
                      <a:lnTo>
                        <a:pt x="268" y="273"/>
                      </a:lnTo>
                      <a:lnTo>
                        <a:pt x="314" y="256"/>
                      </a:lnTo>
                      <a:lnTo>
                        <a:pt x="304" y="156"/>
                      </a:lnTo>
                      <a:lnTo>
                        <a:pt x="338" y="123"/>
                      </a:lnTo>
                      <a:lnTo>
                        <a:pt x="396" y="180"/>
                      </a:lnTo>
                      <a:lnTo>
                        <a:pt x="462" y="210"/>
                      </a:lnTo>
                      <a:lnTo>
                        <a:pt x="475" y="286"/>
                      </a:lnTo>
                      <a:lnTo>
                        <a:pt x="508" y="364"/>
                      </a:lnTo>
                      <a:lnTo>
                        <a:pt x="606" y="473"/>
                      </a:lnTo>
                      <a:lnTo>
                        <a:pt x="661" y="507"/>
                      </a:lnTo>
                      <a:lnTo>
                        <a:pt x="720" y="544"/>
                      </a:lnTo>
                      <a:lnTo>
                        <a:pt x="784" y="548"/>
                      </a:lnTo>
                      <a:lnTo>
                        <a:pt x="905" y="576"/>
                      </a:lnTo>
                      <a:lnTo>
                        <a:pt x="984" y="566"/>
                      </a:lnTo>
                      <a:lnTo>
                        <a:pt x="1097" y="579"/>
                      </a:lnTo>
                      <a:lnTo>
                        <a:pt x="1153" y="555"/>
                      </a:lnTo>
                      <a:lnTo>
                        <a:pt x="1201" y="461"/>
                      </a:lnTo>
                      <a:lnTo>
                        <a:pt x="1291" y="407"/>
                      </a:lnTo>
                      <a:close/>
                    </a:path>
                  </a:pathLst>
                </a:custGeom>
                <a:solidFill>
                  <a:srgbClr val="FFFF89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7" name="Freeform 165"/>
                <p:cNvSpPr>
                  <a:spLocks/>
                </p:cNvSpPr>
                <p:nvPr/>
              </p:nvSpPr>
              <p:spPr bwMode="auto">
                <a:xfrm>
                  <a:off x="4633" y="4017"/>
                  <a:ext cx="46" cy="38"/>
                </a:xfrm>
                <a:custGeom>
                  <a:avLst/>
                  <a:gdLst>
                    <a:gd name="T0" fmla="*/ 48 w 92"/>
                    <a:gd name="T1" fmla="*/ 4 h 77"/>
                    <a:gd name="T2" fmla="*/ 50 w 92"/>
                    <a:gd name="T3" fmla="*/ 7 h 77"/>
                    <a:gd name="T4" fmla="*/ 64 w 92"/>
                    <a:gd name="T5" fmla="*/ 4 h 77"/>
                    <a:gd name="T6" fmla="*/ 66 w 92"/>
                    <a:gd name="T7" fmla="*/ 4 h 77"/>
                    <a:gd name="T8" fmla="*/ 71 w 92"/>
                    <a:gd name="T9" fmla="*/ 4 h 77"/>
                    <a:gd name="T10" fmla="*/ 76 w 92"/>
                    <a:gd name="T11" fmla="*/ 0 h 77"/>
                    <a:gd name="T12" fmla="*/ 88 w 92"/>
                    <a:gd name="T13" fmla="*/ 0 h 77"/>
                    <a:gd name="T14" fmla="*/ 88 w 92"/>
                    <a:gd name="T15" fmla="*/ 5 h 77"/>
                    <a:gd name="T16" fmla="*/ 92 w 92"/>
                    <a:gd name="T17" fmla="*/ 10 h 77"/>
                    <a:gd name="T18" fmla="*/ 87 w 92"/>
                    <a:gd name="T19" fmla="*/ 16 h 77"/>
                    <a:gd name="T20" fmla="*/ 85 w 92"/>
                    <a:gd name="T21" fmla="*/ 16 h 77"/>
                    <a:gd name="T22" fmla="*/ 76 w 92"/>
                    <a:gd name="T23" fmla="*/ 20 h 77"/>
                    <a:gd name="T24" fmla="*/ 71 w 92"/>
                    <a:gd name="T25" fmla="*/ 25 h 77"/>
                    <a:gd name="T26" fmla="*/ 71 w 92"/>
                    <a:gd name="T27" fmla="*/ 32 h 77"/>
                    <a:gd name="T28" fmla="*/ 69 w 92"/>
                    <a:gd name="T29" fmla="*/ 37 h 77"/>
                    <a:gd name="T30" fmla="*/ 69 w 92"/>
                    <a:gd name="T31" fmla="*/ 40 h 77"/>
                    <a:gd name="T32" fmla="*/ 64 w 92"/>
                    <a:gd name="T33" fmla="*/ 44 h 77"/>
                    <a:gd name="T34" fmla="*/ 60 w 92"/>
                    <a:gd name="T35" fmla="*/ 48 h 77"/>
                    <a:gd name="T36" fmla="*/ 60 w 92"/>
                    <a:gd name="T37" fmla="*/ 52 h 77"/>
                    <a:gd name="T38" fmla="*/ 56 w 92"/>
                    <a:gd name="T39" fmla="*/ 61 h 77"/>
                    <a:gd name="T40" fmla="*/ 52 w 92"/>
                    <a:gd name="T41" fmla="*/ 61 h 77"/>
                    <a:gd name="T42" fmla="*/ 45 w 92"/>
                    <a:gd name="T43" fmla="*/ 65 h 77"/>
                    <a:gd name="T44" fmla="*/ 44 w 92"/>
                    <a:gd name="T45" fmla="*/ 72 h 77"/>
                    <a:gd name="T46" fmla="*/ 44 w 92"/>
                    <a:gd name="T47" fmla="*/ 76 h 77"/>
                    <a:gd name="T48" fmla="*/ 37 w 92"/>
                    <a:gd name="T49" fmla="*/ 77 h 77"/>
                    <a:gd name="T50" fmla="*/ 32 w 92"/>
                    <a:gd name="T51" fmla="*/ 73 h 77"/>
                    <a:gd name="T52" fmla="*/ 29 w 92"/>
                    <a:gd name="T53" fmla="*/ 70 h 77"/>
                    <a:gd name="T54" fmla="*/ 29 w 92"/>
                    <a:gd name="T55" fmla="*/ 66 h 77"/>
                    <a:gd name="T56" fmla="*/ 25 w 92"/>
                    <a:gd name="T57" fmla="*/ 66 h 77"/>
                    <a:gd name="T58" fmla="*/ 10 w 92"/>
                    <a:gd name="T59" fmla="*/ 65 h 77"/>
                    <a:gd name="T60" fmla="*/ 7 w 92"/>
                    <a:gd name="T61" fmla="*/ 61 h 77"/>
                    <a:gd name="T62" fmla="*/ 0 w 92"/>
                    <a:gd name="T63" fmla="*/ 54 h 77"/>
                    <a:gd name="T64" fmla="*/ 0 w 92"/>
                    <a:gd name="T65" fmla="*/ 46 h 77"/>
                    <a:gd name="T66" fmla="*/ 0 w 92"/>
                    <a:gd name="T67" fmla="*/ 40 h 77"/>
                    <a:gd name="T68" fmla="*/ 0 w 92"/>
                    <a:gd name="T69" fmla="*/ 37 h 77"/>
                    <a:gd name="T70" fmla="*/ 4 w 92"/>
                    <a:gd name="T71" fmla="*/ 35 h 77"/>
                    <a:gd name="T72" fmla="*/ 12 w 92"/>
                    <a:gd name="T73" fmla="*/ 29 h 77"/>
                    <a:gd name="T74" fmla="*/ 17 w 92"/>
                    <a:gd name="T75" fmla="*/ 25 h 77"/>
                    <a:gd name="T76" fmla="*/ 14 w 92"/>
                    <a:gd name="T77" fmla="*/ 23 h 77"/>
                    <a:gd name="T78" fmla="*/ 12 w 92"/>
                    <a:gd name="T79" fmla="*/ 19 h 77"/>
                    <a:gd name="T80" fmla="*/ 17 w 92"/>
                    <a:gd name="T81" fmla="*/ 13 h 77"/>
                    <a:gd name="T82" fmla="*/ 19 w 92"/>
                    <a:gd name="T83" fmla="*/ 12 h 77"/>
                    <a:gd name="T84" fmla="*/ 22 w 92"/>
                    <a:gd name="T85" fmla="*/ 8 h 77"/>
                    <a:gd name="T86" fmla="*/ 24 w 92"/>
                    <a:gd name="T87" fmla="*/ 8 h 77"/>
                    <a:gd name="T88" fmla="*/ 31 w 92"/>
                    <a:gd name="T89" fmla="*/ 8 h 77"/>
                    <a:gd name="T90" fmla="*/ 32 w 92"/>
                    <a:gd name="T91" fmla="*/ 7 h 77"/>
                    <a:gd name="T92" fmla="*/ 37 w 92"/>
                    <a:gd name="T93" fmla="*/ 4 h 77"/>
                    <a:gd name="T94" fmla="*/ 41 w 92"/>
                    <a:gd name="T95" fmla="*/ 4 h 77"/>
                    <a:gd name="T96" fmla="*/ 45 w 92"/>
                    <a:gd name="T97" fmla="*/ 4 h 77"/>
                    <a:gd name="T98" fmla="*/ 52 w 92"/>
                    <a:gd name="T99" fmla="*/ 4 h 77"/>
                    <a:gd name="T100" fmla="*/ 48 w 92"/>
                    <a:gd name="T101" fmla="*/ 4 h 77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92"/>
                    <a:gd name="T154" fmla="*/ 0 h 77"/>
                    <a:gd name="T155" fmla="*/ 92 w 92"/>
                    <a:gd name="T156" fmla="*/ 77 h 77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92" h="77">
                      <a:moveTo>
                        <a:pt x="48" y="4"/>
                      </a:moveTo>
                      <a:lnTo>
                        <a:pt x="50" y="7"/>
                      </a:lnTo>
                      <a:lnTo>
                        <a:pt x="64" y="4"/>
                      </a:lnTo>
                      <a:lnTo>
                        <a:pt x="66" y="4"/>
                      </a:lnTo>
                      <a:lnTo>
                        <a:pt x="71" y="4"/>
                      </a:lnTo>
                      <a:lnTo>
                        <a:pt x="76" y="0"/>
                      </a:lnTo>
                      <a:lnTo>
                        <a:pt x="88" y="0"/>
                      </a:lnTo>
                      <a:lnTo>
                        <a:pt x="88" y="5"/>
                      </a:lnTo>
                      <a:lnTo>
                        <a:pt x="92" y="10"/>
                      </a:lnTo>
                      <a:lnTo>
                        <a:pt x="87" y="16"/>
                      </a:lnTo>
                      <a:lnTo>
                        <a:pt x="85" y="16"/>
                      </a:lnTo>
                      <a:lnTo>
                        <a:pt x="76" y="20"/>
                      </a:lnTo>
                      <a:lnTo>
                        <a:pt x="71" y="25"/>
                      </a:lnTo>
                      <a:lnTo>
                        <a:pt x="71" y="32"/>
                      </a:lnTo>
                      <a:lnTo>
                        <a:pt x="69" y="37"/>
                      </a:lnTo>
                      <a:lnTo>
                        <a:pt x="69" y="40"/>
                      </a:lnTo>
                      <a:lnTo>
                        <a:pt x="64" y="44"/>
                      </a:lnTo>
                      <a:lnTo>
                        <a:pt x="60" y="48"/>
                      </a:lnTo>
                      <a:lnTo>
                        <a:pt x="60" y="52"/>
                      </a:lnTo>
                      <a:lnTo>
                        <a:pt x="56" y="61"/>
                      </a:lnTo>
                      <a:lnTo>
                        <a:pt x="52" y="61"/>
                      </a:lnTo>
                      <a:lnTo>
                        <a:pt x="45" y="65"/>
                      </a:lnTo>
                      <a:lnTo>
                        <a:pt x="44" y="72"/>
                      </a:lnTo>
                      <a:lnTo>
                        <a:pt x="44" y="76"/>
                      </a:lnTo>
                      <a:lnTo>
                        <a:pt x="37" y="77"/>
                      </a:lnTo>
                      <a:lnTo>
                        <a:pt x="32" y="73"/>
                      </a:lnTo>
                      <a:lnTo>
                        <a:pt x="29" y="70"/>
                      </a:lnTo>
                      <a:lnTo>
                        <a:pt x="29" y="66"/>
                      </a:lnTo>
                      <a:lnTo>
                        <a:pt x="25" y="66"/>
                      </a:lnTo>
                      <a:lnTo>
                        <a:pt x="10" y="65"/>
                      </a:lnTo>
                      <a:lnTo>
                        <a:pt x="7" y="61"/>
                      </a:lnTo>
                      <a:lnTo>
                        <a:pt x="0" y="54"/>
                      </a:lnTo>
                      <a:lnTo>
                        <a:pt x="0" y="46"/>
                      </a:lnTo>
                      <a:lnTo>
                        <a:pt x="0" y="40"/>
                      </a:lnTo>
                      <a:lnTo>
                        <a:pt x="0" y="37"/>
                      </a:lnTo>
                      <a:lnTo>
                        <a:pt x="4" y="35"/>
                      </a:lnTo>
                      <a:lnTo>
                        <a:pt x="12" y="29"/>
                      </a:lnTo>
                      <a:lnTo>
                        <a:pt x="17" y="25"/>
                      </a:lnTo>
                      <a:lnTo>
                        <a:pt x="14" y="23"/>
                      </a:lnTo>
                      <a:lnTo>
                        <a:pt x="12" y="19"/>
                      </a:lnTo>
                      <a:lnTo>
                        <a:pt x="17" y="13"/>
                      </a:lnTo>
                      <a:lnTo>
                        <a:pt x="19" y="12"/>
                      </a:lnTo>
                      <a:lnTo>
                        <a:pt x="22" y="8"/>
                      </a:lnTo>
                      <a:lnTo>
                        <a:pt x="24" y="8"/>
                      </a:lnTo>
                      <a:lnTo>
                        <a:pt x="31" y="8"/>
                      </a:lnTo>
                      <a:lnTo>
                        <a:pt x="32" y="7"/>
                      </a:lnTo>
                      <a:lnTo>
                        <a:pt x="37" y="4"/>
                      </a:lnTo>
                      <a:lnTo>
                        <a:pt x="41" y="4"/>
                      </a:lnTo>
                      <a:lnTo>
                        <a:pt x="45" y="4"/>
                      </a:lnTo>
                      <a:lnTo>
                        <a:pt x="52" y="4"/>
                      </a:lnTo>
                      <a:lnTo>
                        <a:pt x="48" y="4"/>
                      </a:lnTo>
                      <a:close/>
                    </a:path>
                  </a:pathLst>
                </a:custGeom>
                <a:solidFill>
                  <a:srgbClr val="FFFF89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8" name="Freeform 166"/>
                <p:cNvSpPr>
                  <a:spLocks/>
                </p:cNvSpPr>
                <p:nvPr/>
              </p:nvSpPr>
              <p:spPr bwMode="auto">
                <a:xfrm>
                  <a:off x="3999" y="3090"/>
                  <a:ext cx="559" cy="280"/>
                </a:xfrm>
                <a:custGeom>
                  <a:avLst/>
                  <a:gdLst>
                    <a:gd name="T0" fmla="*/ 53 w 1117"/>
                    <a:gd name="T1" fmla="*/ 60 h 559"/>
                    <a:gd name="T2" fmla="*/ 158 w 1117"/>
                    <a:gd name="T3" fmla="*/ 62 h 559"/>
                    <a:gd name="T4" fmla="*/ 209 w 1117"/>
                    <a:gd name="T5" fmla="*/ 70 h 559"/>
                    <a:gd name="T6" fmla="*/ 302 w 1117"/>
                    <a:gd name="T7" fmla="*/ 74 h 559"/>
                    <a:gd name="T8" fmla="*/ 386 w 1117"/>
                    <a:gd name="T9" fmla="*/ 116 h 559"/>
                    <a:gd name="T10" fmla="*/ 427 w 1117"/>
                    <a:gd name="T11" fmla="*/ 77 h 559"/>
                    <a:gd name="T12" fmla="*/ 517 w 1117"/>
                    <a:gd name="T13" fmla="*/ 0 h 559"/>
                    <a:gd name="T14" fmla="*/ 609 w 1117"/>
                    <a:gd name="T15" fmla="*/ 53 h 559"/>
                    <a:gd name="T16" fmla="*/ 688 w 1117"/>
                    <a:gd name="T17" fmla="*/ 98 h 559"/>
                    <a:gd name="T18" fmla="*/ 778 w 1117"/>
                    <a:gd name="T19" fmla="*/ 106 h 559"/>
                    <a:gd name="T20" fmla="*/ 864 w 1117"/>
                    <a:gd name="T21" fmla="*/ 138 h 559"/>
                    <a:gd name="T22" fmla="*/ 948 w 1117"/>
                    <a:gd name="T23" fmla="*/ 125 h 559"/>
                    <a:gd name="T24" fmla="*/ 993 w 1117"/>
                    <a:gd name="T25" fmla="*/ 112 h 559"/>
                    <a:gd name="T26" fmla="*/ 1027 w 1117"/>
                    <a:gd name="T27" fmla="*/ 167 h 559"/>
                    <a:gd name="T28" fmla="*/ 1039 w 1117"/>
                    <a:gd name="T29" fmla="*/ 203 h 559"/>
                    <a:gd name="T30" fmla="*/ 1085 w 1117"/>
                    <a:gd name="T31" fmla="*/ 229 h 559"/>
                    <a:gd name="T32" fmla="*/ 1104 w 1117"/>
                    <a:gd name="T33" fmla="*/ 282 h 559"/>
                    <a:gd name="T34" fmla="*/ 1073 w 1117"/>
                    <a:gd name="T35" fmla="*/ 331 h 559"/>
                    <a:gd name="T36" fmla="*/ 1001 w 1117"/>
                    <a:gd name="T37" fmla="*/ 337 h 559"/>
                    <a:gd name="T38" fmla="*/ 896 w 1117"/>
                    <a:gd name="T39" fmla="*/ 431 h 559"/>
                    <a:gd name="T40" fmla="*/ 861 w 1117"/>
                    <a:gd name="T41" fmla="*/ 439 h 559"/>
                    <a:gd name="T42" fmla="*/ 840 w 1117"/>
                    <a:gd name="T43" fmla="*/ 504 h 559"/>
                    <a:gd name="T44" fmla="*/ 816 w 1117"/>
                    <a:gd name="T45" fmla="*/ 550 h 559"/>
                    <a:gd name="T46" fmla="*/ 690 w 1117"/>
                    <a:gd name="T47" fmla="*/ 552 h 559"/>
                    <a:gd name="T48" fmla="*/ 635 w 1117"/>
                    <a:gd name="T49" fmla="*/ 545 h 559"/>
                    <a:gd name="T50" fmla="*/ 532 w 1117"/>
                    <a:gd name="T51" fmla="*/ 552 h 559"/>
                    <a:gd name="T52" fmla="*/ 386 w 1117"/>
                    <a:gd name="T53" fmla="*/ 510 h 559"/>
                    <a:gd name="T54" fmla="*/ 334 w 1117"/>
                    <a:gd name="T55" fmla="*/ 491 h 559"/>
                    <a:gd name="T56" fmla="*/ 221 w 1117"/>
                    <a:gd name="T57" fmla="*/ 434 h 559"/>
                    <a:gd name="T58" fmla="*/ 185 w 1117"/>
                    <a:gd name="T59" fmla="*/ 384 h 559"/>
                    <a:gd name="T60" fmla="*/ 141 w 1117"/>
                    <a:gd name="T61" fmla="*/ 336 h 559"/>
                    <a:gd name="T62" fmla="*/ 87 w 1117"/>
                    <a:gd name="T63" fmla="*/ 302 h 559"/>
                    <a:gd name="T64" fmla="*/ 77 w 1117"/>
                    <a:gd name="T65" fmla="*/ 232 h 559"/>
                    <a:gd name="T66" fmla="*/ 66 w 1117"/>
                    <a:gd name="T67" fmla="*/ 181 h 559"/>
                    <a:gd name="T68" fmla="*/ 4 w 1117"/>
                    <a:gd name="T69" fmla="*/ 128 h 559"/>
                    <a:gd name="T70" fmla="*/ 9 w 1117"/>
                    <a:gd name="T71" fmla="*/ 74 h 559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117"/>
                    <a:gd name="T109" fmla="*/ 0 h 559"/>
                    <a:gd name="T110" fmla="*/ 1117 w 1117"/>
                    <a:gd name="T111" fmla="*/ 559 h 559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117" h="559">
                      <a:moveTo>
                        <a:pt x="9" y="74"/>
                      </a:moveTo>
                      <a:lnTo>
                        <a:pt x="53" y="60"/>
                      </a:lnTo>
                      <a:lnTo>
                        <a:pt x="131" y="61"/>
                      </a:lnTo>
                      <a:lnTo>
                        <a:pt x="158" y="62"/>
                      </a:lnTo>
                      <a:lnTo>
                        <a:pt x="188" y="79"/>
                      </a:lnTo>
                      <a:lnTo>
                        <a:pt x="209" y="70"/>
                      </a:lnTo>
                      <a:lnTo>
                        <a:pt x="241" y="53"/>
                      </a:lnTo>
                      <a:lnTo>
                        <a:pt x="302" y="74"/>
                      </a:lnTo>
                      <a:lnTo>
                        <a:pt x="338" y="107"/>
                      </a:lnTo>
                      <a:lnTo>
                        <a:pt x="386" y="116"/>
                      </a:lnTo>
                      <a:lnTo>
                        <a:pt x="422" y="126"/>
                      </a:lnTo>
                      <a:lnTo>
                        <a:pt x="427" y="77"/>
                      </a:lnTo>
                      <a:lnTo>
                        <a:pt x="452" y="7"/>
                      </a:lnTo>
                      <a:lnTo>
                        <a:pt x="517" y="0"/>
                      </a:lnTo>
                      <a:lnTo>
                        <a:pt x="564" y="26"/>
                      </a:lnTo>
                      <a:lnTo>
                        <a:pt x="609" y="53"/>
                      </a:lnTo>
                      <a:lnTo>
                        <a:pt x="641" y="92"/>
                      </a:lnTo>
                      <a:lnTo>
                        <a:pt x="688" y="98"/>
                      </a:lnTo>
                      <a:lnTo>
                        <a:pt x="726" y="92"/>
                      </a:lnTo>
                      <a:lnTo>
                        <a:pt x="778" y="106"/>
                      </a:lnTo>
                      <a:lnTo>
                        <a:pt x="830" y="118"/>
                      </a:lnTo>
                      <a:lnTo>
                        <a:pt x="864" y="138"/>
                      </a:lnTo>
                      <a:lnTo>
                        <a:pt x="902" y="138"/>
                      </a:lnTo>
                      <a:lnTo>
                        <a:pt x="948" y="125"/>
                      </a:lnTo>
                      <a:lnTo>
                        <a:pt x="960" y="118"/>
                      </a:lnTo>
                      <a:lnTo>
                        <a:pt x="993" y="112"/>
                      </a:lnTo>
                      <a:lnTo>
                        <a:pt x="1033" y="118"/>
                      </a:lnTo>
                      <a:lnTo>
                        <a:pt x="1027" y="167"/>
                      </a:lnTo>
                      <a:lnTo>
                        <a:pt x="1030" y="184"/>
                      </a:lnTo>
                      <a:lnTo>
                        <a:pt x="1039" y="203"/>
                      </a:lnTo>
                      <a:lnTo>
                        <a:pt x="1059" y="229"/>
                      </a:lnTo>
                      <a:lnTo>
                        <a:pt x="1085" y="229"/>
                      </a:lnTo>
                      <a:lnTo>
                        <a:pt x="1117" y="229"/>
                      </a:lnTo>
                      <a:lnTo>
                        <a:pt x="1104" y="282"/>
                      </a:lnTo>
                      <a:lnTo>
                        <a:pt x="1087" y="314"/>
                      </a:lnTo>
                      <a:lnTo>
                        <a:pt x="1073" y="331"/>
                      </a:lnTo>
                      <a:lnTo>
                        <a:pt x="1037" y="335"/>
                      </a:lnTo>
                      <a:lnTo>
                        <a:pt x="1001" y="337"/>
                      </a:lnTo>
                      <a:lnTo>
                        <a:pt x="954" y="371"/>
                      </a:lnTo>
                      <a:lnTo>
                        <a:pt x="896" y="431"/>
                      </a:lnTo>
                      <a:lnTo>
                        <a:pt x="879" y="427"/>
                      </a:lnTo>
                      <a:lnTo>
                        <a:pt x="861" y="439"/>
                      </a:lnTo>
                      <a:lnTo>
                        <a:pt x="848" y="467"/>
                      </a:lnTo>
                      <a:lnTo>
                        <a:pt x="840" y="504"/>
                      </a:lnTo>
                      <a:lnTo>
                        <a:pt x="832" y="534"/>
                      </a:lnTo>
                      <a:lnTo>
                        <a:pt x="816" y="550"/>
                      </a:lnTo>
                      <a:lnTo>
                        <a:pt x="783" y="559"/>
                      </a:lnTo>
                      <a:lnTo>
                        <a:pt x="690" y="552"/>
                      </a:lnTo>
                      <a:lnTo>
                        <a:pt x="657" y="544"/>
                      </a:lnTo>
                      <a:lnTo>
                        <a:pt x="635" y="545"/>
                      </a:lnTo>
                      <a:lnTo>
                        <a:pt x="592" y="559"/>
                      </a:lnTo>
                      <a:lnTo>
                        <a:pt x="532" y="552"/>
                      </a:lnTo>
                      <a:lnTo>
                        <a:pt x="427" y="517"/>
                      </a:lnTo>
                      <a:lnTo>
                        <a:pt x="386" y="510"/>
                      </a:lnTo>
                      <a:lnTo>
                        <a:pt x="358" y="517"/>
                      </a:lnTo>
                      <a:lnTo>
                        <a:pt x="334" y="491"/>
                      </a:lnTo>
                      <a:lnTo>
                        <a:pt x="298" y="470"/>
                      </a:lnTo>
                      <a:lnTo>
                        <a:pt x="221" y="434"/>
                      </a:lnTo>
                      <a:lnTo>
                        <a:pt x="197" y="416"/>
                      </a:lnTo>
                      <a:lnTo>
                        <a:pt x="185" y="384"/>
                      </a:lnTo>
                      <a:lnTo>
                        <a:pt x="167" y="353"/>
                      </a:lnTo>
                      <a:lnTo>
                        <a:pt x="141" y="336"/>
                      </a:lnTo>
                      <a:lnTo>
                        <a:pt x="110" y="320"/>
                      </a:lnTo>
                      <a:lnTo>
                        <a:pt x="87" y="302"/>
                      </a:lnTo>
                      <a:lnTo>
                        <a:pt x="73" y="266"/>
                      </a:lnTo>
                      <a:lnTo>
                        <a:pt x="77" y="232"/>
                      </a:lnTo>
                      <a:lnTo>
                        <a:pt x="79" y="200"/>
                      </a:lnTo>
                      <a:lnTo>
                        <a:pt x="66" y="181"/>
                      </a:lnTo>
                      <a:lnTo>
                        <a:pt x="37" y="164"/>
                      </a:lnTo>
                      <a:lnTo>
                        <a:pt x="4" y="128"/>
                      </a:lnTo>
                      <a:lnTo>
                        <a:pt x="0" y="97"/>
                      </a:lnTo>
                      <a:lnTo>
                        <a:pt x="9" y="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9" name="Freeform 167"/>
                <p:cNvSpPr>
                  <a:spLocks/>
                </p:cNvSpPr>
                <p:nvPr/>
              </p:nvSpPr>
              <p:spPr bwMode="auto">
                <a:xfrm>
                  <a:off x="4845" y="3439"/>
                  <a:ext cx="75" cy="106"/>
                </a:xfrm>
                <a:custGeom>
                  <a:avLst/>
                  <a:gdLst>
                    <a:gd name="T0" fmla="*/ 3 w 150"/>
                    <a:gd name="T1" fmla="*/ 45 h 212"/>
                    <a:gd name="T2" fmla="*/ 6 w 150"/>
                    <a:gd name="T3" fmla="*/ 40 h 212"/>
                    <a:gd name="T4" fmla="*/ 10 w 150"/>
                    <a:gd name="T5" fmla="*/ 32 h 212"/>
                    <a:gd name="T6" fmla="*/ 21 w 150"/>
                    <a:gd name="T7" fmla="*/ 24 h 212"/>
                    <a:gd name="T8" fmla="*/ 28 w 150"/>
                    <a:gd name="T9" fmla="*/ 16 h 212"/>
                    <a:gd name="T10" fmla="*/ 39 w 150"/>
                    <a:gd name="T11" fmla="*/ 10 h 212"/>
                    <a:gd name="T12" fmla="*/ 54 w 150"/>
                    <a:gd name="T13" fmla="*/ 21 h 212"/>
                    <a:gd name="T14" fmla="*/ 60 w 150"/>
                    <a:gd name="T15" fmla="*/ 16 h 212"/>
                    <a:gd name="T16" fmla="*/ 71 w 150"/>
                    <a:gd name="T17" fmla="*/ 10 h 212"/>
                    <a:gd name="T18" fmla="*/ 81 w 150"/>
                    <a:gd name="T19" fmla="*/ 12 h 212"/>
                    <a:gd name="T20" fmla="*/ 89 w 150"/>
                    <a:gd name="T21" fmla="*/ 10 h 212"/>
                    <a:gd name="T22" fmla="*/ 97 w 150"/>
                    <a:gd name="T23" fmla="*/ 3 h 212"/>
                    <a:gd name="T24" fmla="*/ 104 w 150"/>
                    <a:gd name="T25" fmla="*/ 0 h 212"/>
                    <a:gd name="T26" fmla="*/ 113 w 150"/>
                    <a:gd name="T27" fmla="*/ 8 h 212"/>
                    <a:gd name="T28" fmla="*/ 126 w 150"/>
                    <a:gd name="T29" fmla="*/ 21 h 212"/>
                    <a:gd name="T30" fmla="*/ 120 w 150"/>
                    <a:gd name="T31" fmla="*/ 34 h 212"/>
                    <a:gd name="T32" fmla="*/ 131 w 150"/>
                    <a:gd name="T33" fmla="*/ 50 h 212"/>
                    <a:gd name="T34" fmla="*/ 131 w 150"/>
                    <a:gd name="T35" fmla="*/ 60 h 212"/>
                    <a:gd name="T36" fmla="*/ 141 w 150"/>
                    <a:gd name="T37" fmla="*/ 75 h 212"/>
                    <a:gd name="T38" fmla="*/ 145 w 150"/>
                    <a:gd name="T39" fmla="*/ 90 h 212"/>
                    <a:gd name="T40" fmla="*/ 150 w 150"/>
                    <a:gd name="T41" fmla="*/ 104 h 212"/>
                    <a:gd name="T42" fmla="*/ 150 w 150"/>
                    <a:gd name="T43" fmla="*/ 130 h 212"/>
                    <a:gd name="T44" fmla="*/ 150 w 150"/>
                    <a:gd name="T45" fmla="*/ 143 h 212"/>
                    <a:gd name="T46" fmla="*/ 147 w 150"/>
                    <a:gd name="T47" fmla="*/ 155 h 212"/>
                    <a:gd name="T48" fmla="*/ 147 w 150"/>
                    <a:gd name="T49" fmla="*/ 164 h 212"/>
                    <a:gd name="T50" fmla="*/ 133 w 150"/>
                    <a:gd name="T51" fmla="*/ 172 h 212"/>
                    <a:gd name="T52" fmla="*/ 120 w 150"/>
                    <a:gd name="T53" fmla="*/ 174 h 212"/>
                    <a:gd name="T54" fmla="*/ 113 w 150"/>
                    <a:gd name="T55" fmla="*/ 174 h 212"/>
                    <a:gd name="T56" fmla="*/ 97 w 150"/>
                    <a:gd name="T57" fmla="*/ 172 h 212"/>
                    <a:gd name="T58" fmla="*/ 81 w 150"/>
                    <a:gd name="T59" fmla="*/ 180 h 212"/>
                    <a:gd name="T60" fmla="*/ 71 w 150"/>
                    <a:gd name="T61" fmla="*/ 185 h 212"/>
                    <a:gd name="T62" fmla="*/ 63 w 150"/>
                    <a:gd name="T63" fmla="*/ 190 h 212"/>
                    <a:gd name="T64" fmla="*/ 50 w 150"/>
                    <a:gd name="T65" fmla="*/ 196 h 212"/>
                    <a:gd name="T66" fmla="*/ 39 w 150"/>
                    <a:gd name="T67" fmla="*/ 203 h 212"/>
                    <a:gd name="T68" fmla="*/ 32 w 150"/>
                    <a:gd name="T69" fmla="*/ 209 h 212"/>
                    <a:gd name="T70" fmla="*/ 26 w 150"/>
                    <a:gd name="T71" fmla="*/ 212 h 212"/>
                    <a:gd name="T72" fmla="*/ 24 w 150"/>
                    <a:gd name="T73" fmla="*/ 203 h 212"/>
                    <a:gd name="T74" fmla="*/ 24 w 150"/>
                    <a:gd name="T75" fmla="*/ 198 h 212"/>
                    <a:gd name="T76" fmla="*/ 10 w 150"/>
                    <a:gd name="T77" fmla="*/ 190 h 212"/>
                    <a:gd name="T78" fmla="*/ 24 w 150"/>
                    <a:gd name="T79" fmla="*/ 180 h 212"/>
                    <a:gd name="T80" fmla="*/ 16 w 150"/>
                    <a:gd name="T81" fmla="*/ 177 h 212"/>
                    <a:gd name="T82" fmla="*/ 19 w 150"/>
                    <a:gd name="T83" fmla="*/ 164 h 212"/>
                    <a:gd name="T84" fmla="*/ 26 w 150"/>
                    <a:gd name="T85" fmla="*/ 150 h 212"/>
                    <a:gd name="T86" fmla="*/ 24 w 150"/>
                    <a:gd name="T87" fmla="*/ 148 h 212"/>
                    <a:gd name="T88" fmla="*/ 16 w 150"/>
                    <a:gd name="T89" fmla="*/ 150 h 212"/>
                    <a:gd name="T90" fmla="*/ 24 w 150"/>
                    <a:gd name="T91" fmla="*/ 140 h 212"/>
                    <a:gd name="T92" fmla="*/ 10 w 150"/>
                    <a:gd name="T93" fmla="*/ 140 h 212"/>
                    <a:gd name="T94" fmla="*/ 13 w 150"/>
                    <a:gd name="T95" fmla="*/ 130 h 212"/>
                    <a:gd name="T96" fmla="*/ 7 w 150"/>
                    <a:gd name="T97" fmla="*/ 122 h 212"/>
                    <a:gd name="T98" fmla="*/ 7 w 150"/>
                    <a:gd name="T99" fmla="*/ 98 h 212"/>
                    <a:gd name="T100" fmla="*/ 24 w 150"/>
                    <a:gd name="T101" fmla="*/ 95 h 212"/>
                    <a:gd name="T102" fmla="*/ 26 w 150"/>
                    <a:gd name="T103" fmla="*/ 84 h 212"/>
                    <a:gd name="T104" fmla="*/ 19 w 150"/>
                    <a:gd name="T105" fmla="*/ 71 h 212"/>
                    <a:gd name="T106" fmla="*/ 13 w 150"/>
                    <a:gd name="T107" fmla="*/ 63 h 212"/>
                    <a:gd name="T108" fmla="*/ 7 w 150"/>
                    <a:gd name="T109" fmla="*/ 58 h 212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50"/>
                    <a:gd name="T166" fmla="*/ 0 h 212"/>
                    <a:gd name="T167" fmla="*/ 150 w 150"/>
                    <a:gd name="T168" fmla="*/ 212 h 212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50" h="212">
                      <a:moveTo>
                        <a:pt x="0" y="47"/>
                      </a:moveTo>
                      <a:lnTo>
                        <a:pt x="3" y="45"/>
                      </a:lnTo>
                      <a:lnTo>
                        <a:pt x="6" y="42"/>
                      </a:lnTo>
                      <a:lnTo>
                        <a:pt x="6" y="40"/>
                      </a:lnTo>
                      <a:lnTo>
                        <a:pt x="10" y="34"/>
                      </a:lnTo>
                      <a:lnTo>
                        <a:pt x="10" y="32"/>
                      </a:lnTo>
                      <a:lnTo>
                        <a:pt x="16" y="27"/>
                      </a:lnTo>
                      <a:lnTo>
                        <a:pt x="21" y="24"/>
                      </a:lnTo>
                      <a:lnTo>
                        <a:pt x="21" y="18"/>
                      </a:lnTo>
                      <a:lnTo>
                        <a:pt x="28" y="16"/>
                      </a:lnTo>
                      <a:lnTo>
                        <a:pt x="34" y="10"/>
                      </a:lnTo>
                      <a:lnTo>
                        <a:pt x="39" y="10"/>
                      </a:lnTo>
                      <a:lnTo>
                        <a:pt x="47" y="16"/>
                      </a:lnTo>
                      <a:lnTo>
                        <a:pt x="54" y="21"/>
                      </a:lnTo>
                      <a:lnTo>
                        <a:pt x="60" y="18"/>
                      </a:lnTo>
                      <a:lnTo>
                        <a:pt x="60" y="16"/>
                      </a:lnTo>
                      <a:lnTo>
                        <a:pt x="69" y="10"/>
                      </a:lnTo>
                      <a:lnTo>
                        <a:pt x="71" y="10"/>
                      </a:lnTo>
                      <a:lnTo>
                        <a:pt x="76" y="10"/>
                      </a:lnTo>
                      <a:lnTo>
                        <a:pt x="81" y="12"/>
                      </a:lnTo>
                      <a:lnTo>
                        <a:pt x="83" y="12"/>
                      </a:lnTo>
                      <a:lnTo>
                        <a:pt x="89" y="10"/>
                      </a:lnTo>
                      <a:lnTo>
                        <a:pt x="91" y="3"/>
                      </a:lnTo>
                      <a:lnTo>
                        <a:pt x="97" y="3"/>
                      </a:lnTo>
                      <a:lnTo>
                        <a:pt x="100" y="0"/>
                      </a:lnTo>
                      <a:lnTo>
                        <a:pt x="104" y="0"/>
                      </a:lnTo>
                      <a:lnTo>
                        <a:pt x="113" y="0"/>
                      </a:lnTo>
                      <a:lnTo>
                        <a:pt x="113" y="8"/>
                      </a:lnTo>
                      <a:lnTo>
                        <a:pt x="120" y="16"/>
                      </a:lnTo>
                      <a:lnTo>
                        <a:pt x="126" y="21"/>
                      </a:lnTo>
                      <a:lnTo>
                        <a:pt x="120" y="29"/>
                      </a:lnTo>
                      <a:lnTo>
                        <a:pt x="120" y="34"/>
                      </a:lnTo>
                      <a:lnTo>
                        <a:pt x="128" y="47"/>
                      </a:lnTo>
                      <a:lnTo>
                        <a:pt x="131" y="50"/>
                      </a:lnTo>
                      <a:lnTo>
                        <a:pt x="133" y="63"/>
                      </a:lnTo>
                      <a:lnTo>
                        <a:pt x="131" y="60"/>
                      </a:lnTo>
                      <a:lnTo>
                        <a:pt x="139" y="66"/>
                      </a:lnTo>
                      <a:lnTo>
                        <a:pt x="141" y="75"/>
                      </a:lnTo>
                      <a:lnTo>
                        <a:pt x="145" y="84"/>
                      </a:lnTo>
                      <a:lnTo>
                        <a:pt x="145" y="90"/>
                      </a:lnTo>
                      <a:lnTo>
                        <a:pt x="150" y="95"/>
                      </a:lnTo>
                      <a:lnTo>
                        <a:pt x="150" y="104"/>
                      </a:lnTo>
                      <a:lnTo>
                        <a:pt x="147" y="119"/>
                      </a:lnTo>
                      <a:lnTo>
                        <a:pt x="150" y="130"/>
                      </a:lnTo>
                      <a:lnTo>
                        <a:pt x="150" y="135"/>
                      </a:lnTo>
                      <a:lnTo>
                        <a:pt x="150" y="143"/>
                      </a:lnTo>
                      <a:lnTo>
                        <a:pt x="147" y="153"/>
                      </a:lnTo>
                      <a:lnTo>
                        <a:pt x="147" y="155"/>
                      </a:lnTo>
                      <a:lnTo>
                        <a:pt x="147" y="159"/>
                      </a:lnTo>
                      <a:lnTo>
                        <a:pt x="147" y="164"/>
                      </a:lnTo>
                      <a:lnTo>
                        <a:pt x="139" y="170"/>
                      </a:lnTo>
                      <a:lnTo>
                        <a:pt x="133" y="172"/>
                      </a:lnTo>
                      <a:lnTo>
                        <a:pt x="126" y="174"/>
                      </a:lnTo>
                      <a:lnTo>
                        <a:pt x="120" y="174"/>
                      </a:lnTo>
                      <a:lnTo>
                        <a:pt x="118" y="174"/>
                      </a:lnTo>
                      <a:lnTo>
                        <a:pt x="113" y="174"/>
                      </a:lnTo>
                      <a:lnTo>
                        <a:pt x="104" y="172"/>
                      </a:lnTo>
                      <a:lnTo>
                        <a:pt x="97" y="172"/>
                      </a:lnTo>
                      <a:lnTo>
                        <a:pt x="95" y="174"/>
                      </a:lnTo>
                      <a:lnTo>
                        <a:pt x="81" y="180"/>
                      </a:lnTo>
                      <a:lnTo>
                        <a:pt x="78" y="182"/>
                      </a:lnTo>
                      <a:lnTo>
                        <a:pt x="71" y="185"/>
                      </a:lnTo>
                      <a:lnTo>
                        <a:pt x="69" y="190"/>
                      </a:lnTo>
                      <a:lnTo>
                        <a:pt x="63" y="190"/>
                      </a:lnTo>
                      <a:lnTo>
                        <a:pt x="54" y="194"/>
                      </a:lnTo>
                      <a:lnTo>
                        <a:pt x="50" y="196"/>
                      </a:lnTo>
                      <a:lnTo>
                        <a:pt x="47" y="201"/>
                      </a:lnTo>
                      <a:lnTo>
                        <a:pt x="39" y="203"/>
                      </a:lnTo>
                      <a:lnTo>
                        <a:pt x="39" y="206"/>
                      </a:lnTo>
                      <a:lnTo>
                        <a:pt x="32" y="209"/>
                      </a:lnTo>
                      <a:lnTo>
                        <a:pt x="28" y="209"/>
                      </a:lnTo>
                      <a:lnTo>
                        <a:pt x="26" y="212"/>
                      </a:lnTo>
                      <a:lnTo>
                        <a:pt x="21" y="209"/>
                      </a:lnTo>
                      <a:lnTo>
                        <a:pt x="24" y="203"/>
                      </a:lnTo>
                      <a:lnTo>
                        <a:pt x="19" y="203"/>
                      </a:lnTo>
                      <a:lnTo>
                        <a:pt x="24" y="198"/>
                      </a:lnTo>
                      <a:lnTo>
                        <a:pt x="21" y="190"/>
                      </a:lnTo>
                      <a:lnTo>
                        <a:pt x="10" y="190"/>
                      </a:lnTo>
                      <a:lnTo>
                        <a:pt x="16" y="185"/>
                      </a:lnTo>
                      <a:lnTo>
                        <a:pt x="24" y="180"/>
                      </a:lnTo>
                      <a:lnTo>
                        <a:pt x="19" y="177"/>
                      </a:lnTo>
                      <a:lnTo>
                        <a:pt x="16" y="177"/>
                      </a:lnTo>
                      <a:lnTo>
                        <a:pt x="19" y="170"/>
                      </a:lnTo>
                      <a:lnTo>
                        <a:pt x="19" y="164"/>
                      </a:lnTo>
                      <a:lnTo>
                        <a:pt x="24" y="155"/>
                      </a:lnTo>
                      <a:lnTo>
                        <a:pt x="26" y="150"/>
                      </a:lnTo>
                      <a:lnTo>
                        <a:pt x="26" y="148"/>
                      </a:lnTo>
                      <a:lnTo>
                        <a:pt x="24" y="148"/>
                      </a:lnTo>
                      <a:lnTo>
                        <a:pt x="21" y="148"/>
                      </a:lnTo>
                      <a:lnTo>
                        <a:pt x="16" y="150"/>
                      </a:lnTo>
                      <a:lnTo>
                        <a:pt x="13" y="148"/>
                      </a:lnTo>
                      <a:lnTo>
                        <a:pt x="24" y="140"/>
                      </a:lnTo>
                      <a:lnTo>
                        <a:pt x="21" y="140"/>
                      </a:lnTo>
                      <a:lnTo>
                        <a:pt x="10" y="140"/>
                      </a:lnTo>
                      <a:lnTo>
                        <a:pt x="13" y="135"/>
                      </a:lnTo>
                      <a:lnTo>
                        <a:pt x="13" y="130"/>
                      </a:lnTo>
                      <a:lnTo>
                        <a:pt x="10" y="128"/>
                      </a:lnTo>
                      <a:lnTo>
                        <a:pt x="7" y="122"/>
                      </a:lnTo>
                      <a:lnTo>
                        <a:pt x="6" y="106"/>
                      </a:lnTo>
                      <a:lnTo>
                        <a:pt x="7" y="98"/>
                      </a:lnTo>
                      <a:lnTo>
                        <a:pt x="16" y="98"/>
                      </a:lnTo>
                      <a:lnTo>
                        <a:pt x="24" y="95"/>
                      </a:lnTo>
                      <a:lnTo>
                        <a:pt x="32" y="84"/>
                      </a:lnTo>
                      <a:lnTo>
                        <a:pt x="26" y="84"/>
                      </a:lnTo>
                      <a:lnTo>
                        <a:pt x="19" y="82"/>
                      </a:lnTo>
                      <a:lnTo>
                        <a:pt x="19" y="71"/>
                      </a:lnTo>
                      <a:lnTo>
                        <a:pt x="13" y="69"/>
                      </a:lnTo>
                      <a:lnTo>
                        <a:pt x="13" y="63"/>
                      </a:lnTo>
                      <a:lnTo>
                        <a:pt x="7" y="60"/>
                      </a:lnTo>
                      <a:lnTo>
                        <a:pt x="7" y="58"/>
                      </a:lnTo>
                      <a:lnTo>
                        <a:pt x="0" y="4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0" name="Freeform 168"/>
                <p:cNvSpPr>
                  <a:spLocks/>
                </p:cNvSpPr>
                <p:nvPr/>
              </p:nvSpPr>
              <p:spPr bwMode="auto">
                <a:xfrm>
                  <a:off x="4800" y="3292"/>
                  <a:ext cx="101" cy="172"/>
                </a:xfrm>
                <a:custGeom>
                  <a:avLst/>
                  <a:gdLst>
                    <a:gd name="T0" fmla="*/ 159 w 203"/>
                    <a:gd name="T1" fmla="*/ 11 h 345"/>
                    <a:gd name="T2" fmla="*/ 144 w 203"/>
                    <a:gd name="T3" fmla="*/ 3 h 345"/>
                    <a:gd name="T4" fmla="*/ 127 w 203"/>
                    <a:gd name="T5" fmla="*/ 9 h 345"/>
                    <a:gd name="T6" fmla="*/ 118 w 203"/>
                    <a:gd name="T7" fmla="*/ 22 h 345"/>
                    <a:gd name="T8" fmla="*/ 109 w 203"/>
                    <a:gd name="T9" fmla="*/ 37 h 345"/>
                    <a:gd name="T10" fmla="*/ 103 w 203"/>
                    <a:gd name="T11" fmla="*/ 51 h 345"/>
                    <a:gd name="T12" fmla="*/ 77 w 203"/>
                    <a:gd name="T13" fmla="*/ 69 h 345"/>
                    <a:gd name="T14" fmla="*/ 79 w 203"/>
                    <a:gd name="T15" fmla="*/ 88 h 345"/>
                    <a:gd name="T16" fmla="*/ 87 w 203"/>
                    <a:gd name="T17" fmla="*/ 101 h 345"/>
                    <a:gd name="T18" fmla="*/ 70 w 203"/>
                    <a:gd name="T19" fmla="*/ 109 h 345"/>
                    <a:gd name="T20" fmla="*/ 48 w 203"/>
                    <a:gd name="T21" fmla="*/ 106 h 345"/>
                    <a:gd name="T22" fmla="*/ 37 w 203"/>
                    <a:gd name="T23" fmla="*/ 112 h 345"/>
                    <a:gd name="T24" fmla="*/ 27 w 203"/>
                    <a:gd name="T25" fmla="*/ 132 h 345"/>
                    <a:gd name="T26" fmla="*/ 22 w 203"/>
                    <a:gd name="T27" fmla="*/ 156 h 345"/>
                    <a:gd name="T28" fmla="*/ 3 w 203"/>
                    <a:gd name="T29" fmla="*/ 187 h 345"/>
                    <a:gd name="T30" fmla="*/ 3 w 203"/>
                    <a:gd name="T31" fmla="*/ 214 h 345"/>
                    <a:gd name="T32" fmla="*/ 3 w 203"/>
                    <a:gd name="T33" fmla="*/ 238 h 345"/>
                    <a:gd name="T34" fmla="*/ 5 w 203"/>
                    <a:gd name="T35" fmla="*/ 261 h 345"/>
                    <a:gd name="T36" fmla="*/ 9 w 203"/>
                    <a:gd name="T37" fmla="*/ 268 h 345"/>
                    <a:gd name="T38" fmla="*/ 27 w 203"/>
                    <a:gd name="T39" fmla="*/ 263 h 345"/>
                    <a:gd name="T40" fmla="*/ 46 w 203"/>
                    <a:gd name="T41" fmla="*/ 258 h 345"/>
                    <a:gd name="T42" fmla="*/ 50 w 203"/>
                    <a:gd name="T43" fmla="*/ 265 h 345"/>
                    <a:gd name="T44" fmla="*/ 48 w 203"/>
                    <a:gd name="T45" fmla="*/ 282 h 345"/>
                    <a:gd name="T46" fmla="*/ 40 w 203"/>
                    <a:gd name="T47" fmla="*/ 289 h 345"/>
                    <a:gd name="T48" fmla="*/ 37 w 203"/>
                    <a:gd name="T49" fmla="*/ 305 h 345"/>
                    <a:gd name="T50" fmla="*/ 33 w 203"/>
                    <a:gd name="T51" fmla="*/ 322 h 345"/>
                    <a:gd name="T52" fmla="*/ 40 w 203"/>
                    <a:gd name="T53" fmla="*/ 340 h 345"/>
                    <a:gd name="T54" fmla="*/ 53 w 203"/>
                    <a:gd name="T55" fmla="*/ 342 h 345"/>
                    <a:gd name="T56" fmla="*/ 64 w 203"/>
                    <a:gd name="T57" fmla="*/ 342 h 345"/>
                    <a:gd name="T58" fmla="*/ 77 w 203"/>
                    <a:gd name="T59" fmla="*/ 342 h 345"/>
                    <a:gd name="T60" fmla="*/ 85 w 203"/>
                    <a:gd name="T61" fmla="*/ 335 h 345"/>
                    <a:gd name="T62" fmla="*/ 100 w 203"/>
                    <a:gd name="T63" fmla="*/ 331 h 345"/>
                    <a:gd name="T64" fmla="*/ 116 w 203"/>
                    <a:gd name="T65" fmla="*/ 316 h 345"/>
                    <a:gd name="T66" fmla="*/ 137 w 203"/>
                    <a:gd name="T67" fmla="*/ 316 h 345"/>
                    <a:gd name="T68" fmla="*/ 159 w 203"/>
                    <a:gd name="T69" fmla="*/ 307 h 345"/>
                    <a:gd name="T70" fmla="*/ 177 w 203"/>
                    <a:gd name="T71" fmla="*/ 311 h 345"/>
                    <a:gd name="T72" fmla="*/ 198 w 203"/>
                    <a:gd name="T73" fmla="*/ 295 h 345"/>
                    <a:gd name="T74" fmla="*/ 200 w 203"/>
                    <a:gd name="T75" fmla="*/ 277 h 345"/>
                    <a:gd name="T76" fmla="*/ 166 w 203"/>
                    <a:gd name="T77" fmla="*/ 271 h 345"/>
                    <a:gd name="T78" fmla="*/ 135 w 203"/>
                    <a:gd name="T79" fmla="*/ 263 h 345"/>
                    <a:gd name="T80" fmla="*/ 111 w 203"/>
                    <a:gd name="T81" fmla="*/ 249 h 345"/>
                    <a:gd name="T82" fmla="*/ 97 w 203"/>
                    <a:gd name="T83" fmla="*/ 233 h 345"/>
                    <a:gd name="T84" fmla="*/ 111 w 203"/>
                    <a:gd name="T85" fmla="*/ 214 h 345"/>
                    <a:gd name="T86" fmla="*/ 127 w 203"/>
                    <a:gd name="T87" fmla="*/ 204 h 345"/>
                    <a:gd name="T88" fmla="*/ 131 w 203"/>
                    <a:gd name="T89" fmla="*/ 178 h 345"/>
                    <a:gd name="T90" fmla="*/ 131 w 203"/>
                    <a:gd name="T91" fmla="*/ 149 h 345"/>
                    <a:gd name="T92" fmla="*/ 153 w 203"/>
                    <a:gd name="T93" fmla="*/ 127 h 345"/>
                    <a:gd name="T94" fmla="*/ 142 w 203"/>
                    <a:gd name="T95" fmla="*/ 106 h 345"/>
                    <a:gd name="T96" fmla="*/ 147 w 203"/>
                    <a:gd name="T97" fmla="*/ 88 h 345"/>
                    <a:gd name="T98" fmla="*/ 159 w 203"/>
                    <a:gd name="T99" fmla="*/ 55 h 345"/>
                    <a:gd name="T100" fmla="*/ 164 w 203"/>
                    <a:gd name="T101" fmla="*/ 22 h 345"/>
                    <a:gd name="T102" fmla="*/ 164 w 203"/>
                    <a:gd name="T103" fmla="*/ 9 h 345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203"/>
                    <a:gd name="T157" fmla="*/ 0 h 345"/>
                    <a:gd name="T158" fmla="*/ 203 w 203"/>
                    <a:gd name="T159" fmla="*/ 345 h 345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203" h="345">
                      <a:moveTo>
                        <a:pt x="164" y="18"/>
                      </a:moveTo>
                      <a:lnTo>
                        <a:pt x="164" y="16"/>
                      </a:lnTo>
                      <a:lnTo>
                        <a:pt x="159" y="11"/>
                      </a:lnTo>
                      <a:lnTo>
                        <a:pt x="153" y="9"/>
                      </a:lnTo>
                      <a:lnTo>
                        <a:pt x="150" y="9"/>
                      </a:lnTo>
                      <a:lnTo>
                        <a:pt x="144" y="3"/>
                      </a:lnTo>
                      <a:lnTo>
                        <a:pt x="137" y="0"/>
                      </a:lnTo>
                      <a:lnTo>
                        <a:pt x="122" y="3"/>
                      </a:lnTo>
                      <a:lnTo>
                        <a:pt x="127" y="9"/>
                      </a:lnTo>
                      <a:lnTo>
                        <a:pt x="127" y="11"/>
                      </a:lnTo>
                      <a:lnTo>
                        <a:pt x="122" y="16"/>
                      </a:lnTo>
                      <a:lnTo>
                        <a:pt x="118" y="22"/>
                      </a:lnTo>
                      <a:lnTo>
                        <a:pt x="116" y="27"/>
                      </a:lnTo>
                      <a:lnTo>
                        <a:pt x="114" y="29"/>
                      </a:lnTo>
                      <a:lnTo>
                        <a:pt x="109" y="37"/>
                      </a:lnTo>
                      <a:lnTo>
                        <a:pt x="100" y="45"/>
                      </a:lnTo>
                      <a:lnTo>
                        <a:pt x="100" y="47"/>
                      </a:lnTo>
                      <a:lnTo>
                        <a:pt x="103" y="51"/>
                      </a:lnTo>
                      <a:lnTo>
                        <a:pt x="97" y="59"/>
                      </a:lnTo>
                      <a:lnTo>
                        <a:pt x="85" y="64"/>
                      </a:lnTo>
                      <a:lnTo>
                        <a:pt x="77" y="69"/>
                      </a:lnTo>
                      <a:lnTo>
                        <a:pt x="77" y="75"/>
                      </a:lnTo>
                      <a:lnTo>
                        <a:pt x="77" y="79"/>
                      </a:lnTo>
                      <a:lnTo>
                        <a:pt x="79" y="88"/>
                      </a:lnTo>
                      <a:lnTo>
                        <a:pt x="81" y="88"/>
                      </a:lnTo>
                      <a:lnTo>
                        <a:pt x="85" y="95"/>
                      </a:lnTo>
                      <a:lnTo>
                        <a:pt x="87" y="101"/>
                      </a:lnTo>
                      <a:lnTo>
                        <a:pt x="81" y="106"/>
                      </a:lnTo>
                      <a:lnTo>
                        <a:pt x="74" y="109"/>
                      </a:lnTo>
                      <a:lnTo>
                        <a:pt x="70" y="109"/>
                      </a:lnTo>
                      <a:lnTo>
                        <a:pt x="67" y="109"/>
                      </a:lnTo>
                      <a:lnTo>
                        <a:pt x="55" y="109"/>
                      </a:lnTo>
                      <a:lnTo>
                        <a:pt x="48" y="106"/>
                      </a:lnTo>
                      <a:lnTo>
                        <a:pt x="43" y="106"/>
                      </a:lnTo>
                      <a:lnTo>
                        <a:pt x="37" y="106"/>
                      </a:lnTo>
                      <a:lnTo>
                        <a:pt x="37" y="112"/>
                      </a:lnTo>
                      <a:lnTo>
                        <a:pt x="24" y="124"/>
                      </a:lnTo>
                      <a:lnTo>
                        <a:pt x="24" y="127"/>
                      </a:lnTo>
                      <a:lnTo>
                        <a:pt x="27" y="132"/>
                      </a:lnTo>
                      <a:lnTo>
                        <a:pt x="30" y="141"/>
                      </a:lnTo>
                      <a:lnTo>
                        <a:pt x="24" y="149"/>
                      </a:lnTo>
                      <a:lnTo>
                        <a:pt x="22" y="156"/>
                      </a:lnTo>
                      <a:lnTo>
                        <a:pt x="15" y="165"/>
                      </a:lnTo>
                      <a:lnTo>
                        <a:pt x="15" y="167"/>
                      </a:lnTo>
                      <a:lnTo>
                        <a:pt x="3" y="187"/>
                      </a:lnTo>
                      <a:lnTo>
                        <a:pt x="3" y="193"/>
                      </a:lnTo>
                      <a:lnTo>
                        <a:pt x="0" y="202"/>
                      </a:lnTo>
                      <a:lnTo>
                        <a:pt x="3" y="214"/>
                      </a:lnTo>
                      <a:lnTo>
                        <a:pt x="5" y="228"/>
                      </a:lnTo>
                      <a:lnTo>
                        <a:pt x="9" y="233"/>
                      </a:lnTo>
                      <a:lnTo>
                        <a:pt x="3" y="238"/>
                      </a:lnTo>
                      <a:lnTo>
                        <a:pt x="3" y="252"/>
                      </a:lnTo>
                      <a:lnTo>
                        <a:pt x="3" y="256"/>
                      </a:lnTo>
                      <a:lnTo>
                        <a:pt x="5" y="261"/>
                      </a:lnTo>
                      <a:lnTo>
                        <a:pt x="5" y="268"/>
                      </a:lnTo>
                      <a:lnTo>
                        <a:pt x="3" y="268"/>
                      </a:lnTo>
                      <a:lnTo>
                        <a:pt x="9" y="268"/>
                      </a:lnTo>
                      <a:lnTo>
                        <a:pt x="15" y="268"/>
                      </a:lnTo>
                      <a:lnTo>
                        <a:pt x="22" y="263"/>
                      </a:lnTo>
                      <a:lnTo>
                        <a:pt x="27" y="263"/>
                      </a:lnTo>
                      <a:lnTo>
                        <a:pt x="33" y="263"/>
                      </a:lnTo>
                      <a:lnTo>
                        <a:pt x="35" y="258"/>
                      </a:lnTo>
                      <a:lnTo>
                        <a:pt x="46" y="258"/>
                      </a:lnTo>
                      <a:lnTo>
                        <a:pt x="46" y="252"/>
                      </a:lnTo>
                      <a:lnTo>
                        <a:pt x="46" y="261"/>
                      </a:lnTo>
                      <a:lnTo>
                        <a:pt x="50" y="265"/>
                      </a:lnTo>
                      <a:lnTo>
                        <a:pt x="46" y="274"/>
                      </a:lnTo>
                      <a:lnTo>
                        <a:pt x="46" y="277"/>
                      </a:lnTo>
                      <a:lnTo>
                        <a:pt x="48" y="282"/>
                      </a:lnTo>
                      <a:lnTo>
                        <a:pt x="46" y="285"/>
                      </a:lnTo>
                      <a:lnTo>
                        <a:pt x="46" y="287"/>
                      </a:lnTo>
                      <a:lnTo>
                        <a:pt x="40" y="289"/>
                      </a:lnTo>
                      <a:lnTo>
                        <a:pt x="37" y="295"/>
                      </a:lnTo>
                      <a:lnTo>
                        <a:pt x="37" y="298"/>
                      </a:lnTo>
                      <a:lnTo>
                        <a:pt x="37" y="305"/>
                      </a:lnTo>
                      <a:lnTo>
                        <a:pt x="35" y="307"/>
                      </a:lnTo>
                      <a:lnTo>
                        <a:pt x="33" y="319"/>
                      </a:lnTo>
                      <a:lnTo>
                        <a:pt x="33" y="322"/>
                      </a:lnTo>
                      <a:lnTo>
                        <a:pt x="40" y="329"/>
                      </a:lnTo>
                      <a:lnTo>
                        <a:pt x="40" y="337"/>
                      </a:lnTo>
                      <a:lnTo>
                        <a:pt x="40" y="340"/>
                      </a:lnTo>
                      <a:lnTo>
                        <a:pt x="46" y="342"/>
                      </a:lnTo>
                      <a:lnTo>
                        <a:pt x="53" y="345"/>
                      </a:lnTo>
                      <a:lnTo>
                        <a:pt x="53" y="342"/>
                      </a:lnTo>
                      <a:lnTo>
                        <a:pt x="55" y="342"/>
                      </a:lnTo>
                      <a:lnTo>
                        <a:pt x="61" y="342"/>
                      </a:lnTo>
                      <a:lnTo>
                        <a:pt x="64" y="342"/>
                      </a:lnTo>
                      <a:lnTo>
                        <a:pt x="64" y="337"/>
                      </a:lnTo>
                      <a:lnTo>
                        <a:pt x="67" y="337"/>
                      </a:lnTo>
                      <a:lnTo>
                        <a:pt x="77" y="342"/>
                      </a:lnTo>
                      <a:lnTo>
                        <a:pt x="77" y="337"/>
                      </a:lnTo>
                      <a:lnTo>
                        <a:pt x="79" y="331"/>
                      </a:lnTo>
                      <a:lnTo>
                        <a:pt x="85" y="335"/>
                      </a:lnTo>
                      <a:lnTo>
                        <a:pt x="90" y="337"/>
                      </a:lnTo>
                      <a:lnTo>
                        <a:pt x="93" y="340"/>
                      </a:lnTo>
                      <a:lnTo>
                        <a:pt x="100" y="331"/>
                      </a:lnTo>
                      <a:lnTo>
                        <a:pt x="106" y="324"/>
                      </a:lnTo>
                      <a:lnTo>
                        <a:pt x="106" y="322"/>
                      </a:lnTo>
                      <a:lnTo>
                        <a:pt x="116" y="316"/>
                      </a:lnTo>
                      <a:lnTo>
                        <a:pt x="122" y="307"/>
                      </a:lnTo>
                      <a:lnTo>
                        <a:pt x="127" y="307"/>
                      </a:lnTo>
                      <a:lnTo>
                        <a:pt x="137" y="316"/>
                      </a:lnTo>
                      <a:lnTo>
                        <a:pt x="140" y="316"/>
                      </a:lnTo>
                      <a:lnTo>
                        <a:pt x="150" y="311"/>
                      </a:lnTo>
                      <a:lnTo>
                        <a:pt x="159" y="307"/>
                      </a:lnTo>
                      <a:lnTo>
                        <a:pt x="164" y="311"/>
                      </a:lnTo>
                      <a:lnTo>
                        <a:pt x="168" y="313"/>
                      </a:lnTo>
                      <a:lnTo>
                        <a:pt x="177" y="311"/>
                      </a:lnTo>
                      <a:lnTo>
                        <a:pt x="181" y="305"/>
                      </a:lnTo>
                      <a:lnTo>
                        <a:pt x="190" y="303"/>
                      </a:lnTo>
                      <a:lnTo>
                        <a:pt x="198" y="295"/>
                      </a:lnTo>
                      <a:lnTo>
                        <a:pt x="203" y="293"/>
                      </a:lnTo>
                      <a:lnTo>
                        <a:pt x="203" y="285"/>
                      </a:lnTo>
                      <a:lnTo>
                        <a:pt x="200" y="277"/>
                      </a:lnTo>
                      <a:lnTo>
                        <a:pt x="181" y="274"/>
                      </a:lnTo>
                      <a:lnTo>
                        <a:pt x="173" y="271"/>
                      </a:lnTo>
                      <a:lnTo>
                        <a:pt x="166" y="271"/>
                      </a:lnTo>
                      <a:lnTo>
                        <a:pt x="153" y="271"/>
                      </a:lnTo>
                      <a:lnTo>
                        <a:pt x="144" y="268"/>
                      </a:lnTo>
                      <a:lnTo>
                        <a:pt x="135" y="263"/>
                      </a:lnTo>
                      <a:lnTo>
                        <a:pt x="129" y="258"/>
                      </a:lnTo>
                      <a:lnTo>
                        <a:pt x="114" y="256"/>
                      </a:lnTo>
                      <a:lnTo>
                        <a:pt x="111" y="249"/>
                      </a:lnTo>
                      <a:lnTo>
                        <a:pt x="109" y="244"/>
                      </a:lnTo>
                      <a:lnTo>
                        <a:pt x="109" y="241"/>
                      </a:lnTo>
                      <a:lnTo>
                        <a:pt x="97" y="233"/>
                      </a:lnTo>
                      <a:lnTo>
                        <a:pt x="97" y="231"/>
                      </a:lnTo>
                      <a:lnTo>
                        <a:pt x="111" y="222"/>
                      </a:lnTo>
                      <a:lnTo>
                        <a:pt x="111" y="214"/>
                      </a:lnTo>
                      <a:lnTo>
                        <a:pt x="118" y="209"/>
                      </a:lnTo>
                      <a:lnTo>
                        <a:pt x="122" y="207"/>
                      </a:lnTo>
                      <a:lnTo>
                        <a:pt x="127" y="204"/>
                      </a:lnTo>
                      <a:lnTo>
                        <a:pt x="137" y="193"/>
                      </a:lnTo>
                      <a:lnTo>
                        <a:pt x="135" y="185"/>
                      </a:lnTo>
                      <a:lnTo>
                        <a:pt x="131" y="178"/>
                      </a:lnTo>
                      <a:lnTo>
                        <a:pt x="135" y="174"/>
                      </a:lnTo>
                      <a:lnTo>
                        <a:pt x="137" y="165"/>
                      </a:lnTo>
                      <a:lnTo>
                        <a:pt x="131" y="149"/>
                      </a:lnTo>
                      <a:lnTo>
                        <a:pt x="140" y="143"/>
                      </a:lnTo>
                      <a:lnTo>
                        <a:pt x="150" y="132"/>
                      </a:lnTo>
                      <a:lnTo>
                        <a:pt x="153" y="127"/>
                      </a:lnTo>
                      <a:lnTo>
                        <a:pt x="147" y="117"/>
                      </a:lnTo>
                      <a:lnTo>
                        <a:pt x="142" y="109"/>
                      </a:lnTo>
                      <a:lnTo>
                        <a:pt x="142" y="106"/>
                      </a:lnTo>
                      <a:lnTo>
                        <a:pt x="144" y="97"/>
                      </a:lnTo>
                      <a:lnTo>
                        <a:pt x="147" y="95"/>
                      </a:lnTo>
                      <a:lnTo>
                        <a:pt x="147" y="88"/>
                      </a:lnTo>
                      <a:lnTo>
                        <a:pt x="147" y="77"/>
                      </a:lnTo>
                      <a:lnTo>
                        <a:pt x="147" y="66"/>
                      </a:lnTo>
                      <a:lnTo>
                        <a:pt x="159" y="55"/>
                      </a:lnTo>
                      <a:lnTo>
                        <a:pt x="164" y="37"/>
                      </a:lnTo>
                      <a:lnTo>
                        <a:pt x="164" y="29"/>
                      </a:lnTo>
                      <a:lnTo>
                        <a:pt x="164" y="22"/>
                      </a:lnTo>
                      <a:lnTo>
                        <a:pt x="168" y="18"/>
                      </a:lnTo>
                      <a:lnTo>
                        <a:pt x="164" y="13"/>
                      </a:lnTo>
                      <a:lnTo>
                        <a:pt x="164" y="9"/>
                      </a:lnTo>
                      <a:lnTo>
                        <a:pt x="161" y="9"/>
                      </a:lnTo>
                      <a:lnTo>
                        <a:pt x="164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1" name="Freeform 169"/>
                <p:cNvSpPr>
                  <a:spLocks/>
                </p:cNvSpPr>
                <p:nvPr/>
              </p:nvSpPr>
              <p:spPr bwMode="auto">
                <a:xfrm>
                  <a:off x="5029" y="3089"/>
                  <a:ext cx="101" cy="130"/>
                </a:xfrm>
                <a:custGeom>
                  <a:avLst/>
                  <a:gdLst>
                    <a:gd name="T0" fmla="*/ 154 w 201"/>
                    <a:gd name="T1" fmla="*/ 158 h 259"/>
                    <a:gd name="T2" fmla="*/ 116 w 201"/>
                    <a:gd name="T3" fmla="*/ 163 h 259"/>
                    <a:gd name="T4" fmla="*/ 91 w 201"/>
                    <a:gd name="T5" fmla="*/ 164 h 259"/>
                    <a:gd name="T6" fmla="*/ 81 w 201"/>
                    <a:gd name="T7" fmla="*/ 188 h 259"/>
                    <a:gd name="T8" fmla="*/ 66 w 201"/>
                    <a:gd name="T9" fmla="*/ 192 h 259"/>
                    <a:gd name="T10" fmla="*/ 51 w 201"/>
                    <a:gd name="T11" fmla="*/ 201 h 259"/>
                    <a:gd name="T12" fmla="*/ 65 w 201"/>
                    <a:gd name="T13" fmla="*/ 215 h 259"/>
                    <a:gd name="T14" fmla="*/ 81 w 201"/>
                    <a:gd name="T15" fmla="*/ 213 h 259"/>
                    <a:gd name="T16" fmla="*/ 95 w 201"/>
                    <a:gd name="T17" fmla="*/ 215 h 259"/>
                    <a:gd name="T18" fmla="*/ 92 w 201"/>
                    <a:gd name="T19" fmla="*/ 225 h 259"/>
                    <a:gd name="T20" fmla="*/ 82 w 201"/>
                    <a:gd name="T21" fmla="*/ 235 h 259"/>
                    <a:gd name="T22" fmla="*/ 78 w 201"/>
                    <a:gd name="T23" fmla="*/ 247 h 259"/>
                    <a:gd name="T24" fmla="*/ 71 w 201"/>
                    <a:gd name="T25" fmla="*/ 259 h 259"/>
                    <a:gd name="T26" fmla="*/ 60 w 201"/>
                    <a:gd name="T27" fmla="*/ 235 h 259"/>
                    <a:gd name="T28" fmla="*/ 39 w 201"/>
                    <a:gd name="T29" fmla="*/ 225 h 259"/>
                    <a:gd name="T30" fmla="*/ 32 w 201"/>
                    <a:gd name="T31" fmla="*/ 215 h 259"/>
                    <a:gd name="T32" fmla="*/ 33 w 201"/>
                    <a:gd name="T33" fmla="*/ 197 h 259"/>
                    <a:gd name="T34" fmla="*/ 38 w 201"/>
                    <a:gd name="T35" fmla="*/ 185 h 259"/>
                    <a:gd name="T36" fmla="*/ 39 w 201"/>
                    <a:gd name="T37" fmla="*/ 175 h 259"/>
                    <a:gd name="T38" fmla="*/ 26 w 201"/>
                    <a:gd name="T39" fmla="*/ 163 h 259"/>
                    <a:gd name="T40" fmla="*/ 32 w 201"/>
                    <a:gd name="T41" fmla="*/ 153 h 259"/>
                    <a:gd name="T42" fmla="*/ 48 w 201"/>
                    <a:gd name="T43" fmla="*/ 156 h 259"/>
                    <a:gd name="T44" fmla="*/ 60 w 201"/>
                    <a:gd name="T45" fmla="*/ 152 h 259"/>
                    <a:gd name="T46" fmla="*/ 57 w 201"/>
                    <a:gd name="T47" fmla="*/ 139 h 259"/>
                    <a:gd name="T48" fmla="*/ 45 w 201"/>
                    <a:gd name="T49" fmla="*/ 122 h 259"/>
                    <a:gd name="T50" fmla="*/ 44 w 201"/>
                    <a:gd name="T51" fmla="*/ 99 h 259"/>
                    <a:gd name="T52" fmla="*/ 34 w 201"/>
                    <a:gd name="T53" fmla="*/ 81 h 259"/>
                    <a:gd name="T54" fmla="*/ 17 w 201"/>
                    <a:gd name="T55" fmla="*/ 56 h 259"/>
                    <a:gd name="T56" fmla="*/ 0 w 201"/>
                    <a:gd name="T57" fmla="*/ 35 h 259"/>
                    <a:gd name="T58" fmla="*/ 6 w 201"/>
                    <a:gd name="T59" fmla="*/ 23 h 259"/>
                    <a:gd name="T60" fmla="*/ 33 w 201"/>
                    <a:gd name="T61" fmla="*/ 32 h 259"/>
                    <a:gd name="T62" fmla="*/ 65 w 201"/>
                    <a:gd name="T63" fmla="*/ 44 h 259"/>
                    <a:gd name="T64" fmla="*/ 91 w 201"/>
                    <a:gd name="T65" fmla="*/ 47 h 259"/>
                    <a:gd name="T66" fmla="*/ 119 w 201"/>
                    <a:gd name="T67" fmla="*/ 43 h 259"/>
                    <a:gd name="T68" fmla="*/ 136 w 201"/>
                    <a:gd name="T69" fmla="*/ 42 h 259"/>
                    <a:gd name="T70" fmla="*/ 151 w 201"/>
                    <a:gd name="T71" fmla="*/ 33 h 259"/>
                    <a:gd name="T72" fmla="*/ 154 w 201"/>
                    <a:gd name="T73" fmla="*/ 5 h 259"/>
                    <a:gd name="T74" fmla="*/ 159 w 201"/>
                    <a:gd name="T75" fmla="*/ 7 h 259"/>
                    <a:gd name="T76" fmla="*/ 159 w 201"/>
                    <a:gd name="T77" fmla="*/ 20 h 259"/>
                    <a:gd name="T78" fmla="*/ 171 w 201"/>
                    <a:gd name="T79" fmla="*/ 37 h 259"/>
                    <a:gd name="T80" fmla="*/ 186 w 201"/>
                    <a:gd name="T81" fmla="*/ 47 h 259"/>
                    <a:gd name="T82" fmla="*/ 200 w 201"/>
                    <a:gd name="T83" fmla="*/ 41 h 259"/>
                    <a:gd name="T84" fmla="*/ 196 w 201"/>
                    <a:gd name="T85" fmla="*/ 53 h 259"/>
                    <a:gd name="T86" fmla="*/ 189 w 201"/>
                    <a:gd name="T87" fmla="*/ 62 h 259"/>
                    <a:gd name="T88" fmla="*/ 189 w 201"/>
                    <a:gd name="T89" fmla="*/ 72 h 259"/>
                    <a:gd name="T90" fmla="*/ 182 w 201"/>
                    <a:gd name="T91" fmla="*/ 77 h 259"/>
                    <a:gd name="T92" fmla="*/ 167 w 201"/>
                    <a:gd name="T93" fmla="*/ 89 h 259"/>
                    <a:gd name="T94" fmla="*/ 158 w 201"/>
                    <a:gd name="T95" fmla="*/ 96 h 259"/>
                    <a:gd name="T96" fmla="*/ 161 w 201"/>
                    <a:gd name="T97" fmla="*/ 150 h 259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201"/>
                    <a:gd name="T148" fmla="*/ 0 h 259"/>
                    <a:gd name="T149" fmla="*/ 201 w 201"/>
                    <a:gd name="T150" fmla="*/ 259 h 259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201" h="259">
                      <a:moveTo>
                        <a:pt x="165" y="161"/>
                      </a:moveTo>
                      <a:lnTo>
                        <a:pt x="160" y="162"/>
                      </a:lnTo>
                      <a:lnTo>
                        <a:pt x="158" y="161"/>
                      </a:lnTo>
                      <a:lnTo>
                        <a:pt x="154" y="158"/>
                      </a:lnTo>
                      <a:lnTo>
                        <a:pt x="150" y="158"/>
                      </a:lnTo>
                      <a:lnTo>
                        <a:pt x="141" y="161"/>
                      </a:lnTo>
                      <a:lnTo>
                        <a:pt x="131" y="162"/>
                      </a:lnTo>
                      <a:lnTo>
                        <a:pt x="116" y="163"/>
                      </a:lnTo>
                      <a:lnTo>
                        <a:pt x="109" y="163"/>
                      </a:lnTo>
                      <a:lnTo>
                        <a:pt x="104" y="161"/>
                      </a:lnTo>
                      <a:lnTo>
                        <a:pt x="97" y="161"/>
                      </a:lnTo>
                      <a:lnTo>
                        <a:pt x="91" y="164"/>
                      </a:lnTo>
                      <a:lnTo>
                        <a:pt x="85" y="170"/>
                      </a:lnTo>
                      <a:lnTo>
                        <a:pt x="83" y="175"/>
                      </a:lnTo>
                      <a:lnTo>
                        <a:pt x="81" y="182"/>
                      </a:lnTo>
                      <a:lnTo>
                        <a:pt x="81" y="188"/>
                      </a:lnTo>
                      <a:lnTo>
                        <a:pt x="79" y="195"/>
                      </a:lnTo>
                      <a:lnTo>
                        <a:pt x="78" y="197"/>
                      </a:lnTo>
                      <a:lnTo>
                        <a:pt x="70" y="193"/>
                      </a:lnTo>
                      <a:lnTo>
                        <a:pt x="66" y="192"/>
                      </a:lnTo>
                      <a:lnTo>
                        <a:pt x="60" y="192"/>
                      </a:lnTo>
                      <a:lnTo>
                        <a:pt x="54" y="194"/>
                      </a:lnTo>
                      <a:lnTo>
                        <a:pt x="51" y="197"/>
                      </a:lnTo>
                      <a:lnTo>
                        <a:pt x="51" y="201"/>
                      </a:lnTo>
                      <a:lnTo>
                        <a:pt x="53" y="210"/>
                      </a:lnTo>
                      <a:lnTo>
                        <a:pt x="56" y="212"/>
                      </a:lnTo>
                      <a:lnTo>
                        <a:pt x="58" y="215"/>
                      </a:lnTo>
                      <a:lnTo>
                        <a:pt x="65" y="215"/>
                      </a:lnTo>
                      <a:lnTo>
                        <a:pt x="69" y="216"/>
                      </a:lnTo>
                      <a:lnTo>
                        <a:pt x="71" y="216"/>
                      </a:lnTo>
                      <a:lnTo>
                        <a:pt x="76" y="213"/>
                      </a:lnTo>
                      <a:lnTo>
                        <a:pt x="81" y="213"/>
                      </a:lnTo>
                      <a:lnTo>
                        <a:pt x="85" y="212"/>
                      </a:lnTo>
                      <a:lnTo>
                        <a:pt x="89" y="213"/>
                      </a:lnTo>
                      <a:lnTo>
                        <a:pt x="90" y="215"/>
                      </a:lnTo>
                      <a:lnTo>
                        <a:pt x="95" y="215"/>
                      </a:lnTo>
                      <a:lnTo>
                        <a:pt x="98" y="216"/>
                      </a:lnTo>
                      <a:lnTo>
                        <a:pt x="100" y="219"/>
                      </a:lnTo>
                      <a:lnTo>
                        <a:pt x="97" y="222"/>
                      </a:lnTo>
                      <a:lnTo>
                        <a:pt x="92" y="225"/>
                      </a:lnTo>
                      <a:lnTo>
                        <a:pt x="87" y="228"/>
                      </a:lnTo>
                      <a:lnTo>
                        <a:pt x="83" y="228"/>
                      </a:lnTo>
                      <a:lnTo>
                        <a:pt x="81" y="230"/>
                      </a:lnTo>
                      <a:lnTo>
                        <a:pt x="82" y="235"/>
                      </a:lnTo>
                      <a:lnTo>
                        <a:pt x="79" y="237"/>
                      </a:lnTo>
                      <a:lnTo>
                        <a:pt x="81" y="242"/>
                      </a:lnTo>
                      <a:lnTo>
                        <a:pt x="81" y="245"/>
                      </a:lnTo>
                      <a:lnTo>
                        <a:pt x="78" y="247"/>
                      </a:lnTo>
                      <a:lnTo>
                        <a:pt x="76" y="249"/>
                      </a:lnTo>
                      <a:lnTo>
                        <a:pt x="76" y="254"/>
                      </a:lnTo>
                      <a:lnTo>
                        <a:pt x="73" y="258"/>
                      </a:lnTo>
                      <a:lnTo>
                        <a:pt x="71" y="259"/>
                      </a:lnTo>
                      <a:lnTo>
                        <a:pt x="67" y="257"/>
                      </a:lnTo>
                      <a:lnTo>
                        <a:pt x="63" y="249"/>
                      </a:lnTo>
                      <a:lnTo>
                        <a:pt x="63" y="242"/>
                      </a:lnTo>
                      <a:lnTo>
                        <a:pt x="60" y="235"/>
                      </a:lnTo>
                      <a:lnTo>
                        <a:pt x="56" y="230"/>
                      </a:lnTo>
                      <a:lnTo>
                        <a:pt x="51" y="229"/>
                      </a:lnTo>
                      <a:lnTo>
                        <a:pt x="44" y="228"/>
                      </a:lnTo>
                      <a:lnTo>
                        <a:pt x="39" y="225"/>
                      </a:lnTo>
                      <a:lnTo>
                        <a:pt x="37" y="222"/>
                      </a:lnTo>
                      <a:lnTo>
                        <a:pt x="35" y="218"/>
                      </a:lnTo>
                      <a:lnTo>
                        <a:pt x="35" y="215"/>
                      </a:lnTo>
                      <a:lnTo>
                        <a:pt x="32" y="215"/>
                      </a:lnTo>
                      <a:lnTo>
                        <a:pt x="29" y="210"/>
                      </a:lnTo>
                      <a:lnTo>
                        <a:pt x="29" y="206"/>
                      </a:lnTo>
                      <a:lnTo>
                        <a:pt x="31" y="201"/>
                      </a:lnTo>
                      <a:lnTo>
                        <a:pt x="33" y="197"/>
                      </a:lnTo>
                      <a:lnTo>
                        <a:pt x="35" y="192"/>
                      </a:lnTo>
                      <a:lnTo>
                        <a:pt x="38" y="191"/>
                      </a:lnTo>
                      <a:lnTo>
                        <a:pt x="38" y="187"/>
                      </a:lnTo>
                      <a:lnTo>
                        <a:pt x="38" y="185"/>
                      </a:lnTo>
                      <a:lnTo>
                        <a:pt x="40" y="182"/>
                      </a:lnTo>
                      <a:lnTo>
                        <a:pt x="39" y="180"/>
                      </a:lnTo>
                      <a:lnTo>
                        <a:pt x="37" y="176"/>
                      </a:lnTo>
                      <a:lnTo>
                        <a:pt x="39" y="175"/>
                      </a:lnTo>
                      <a:lnTo>
                        <a:pt x="39" y="173"/>
                      </a:lnTo>
                      <a:lnTo>
                        <a:pt x="37" y="170"/>
                      </a:lnTo>
                      <a:lnTo>
                        <a:pt x="28" y="167"/>
                      </a:lnTo>
                      <a:lnTo>
                        <a:pt x="26" y="163"/>
                      </a:lnTo>
                      <a:lnTo>
                        <a:pt x="26" y="161"/>
                      </a:lnTo>
                      <a:lnTo>
                        <a:pt x="26" y="157"/>
                      </a:lnTo>
                      <a:lnTo>
                        <a:pt x="28" y="155"/>
                      </a:lnTo>
                      <a:lnTo>
                        <a:pt x="32" y="153"/>
                      </a:lnTo>
                      <a:lnTo>
                        <a:pt x="38" y="155"/>
                      </a:lnTo>
                      <a:lnTo>
                        <a:pt x="41" y="155"/>
                      </a:lnTo>
                      <a:lnTo>
                        <a:pt x="45" y="156"/>
                      </a:lnTo>
                      <a:lnTo>
                        <a:pt x="48" y="156"/>
                      </a:lnTo>
                      <a:lnTo>
                        <a:pt x="51" y="158"/>
                      </a:lnTo>
                      <a:lnTo>
                        <a:pt x="56" y="156"/>
                      </a:lnTo>
                      <a:lnTo>
                        <a:pt x="58" y="156"/>
                      </a:lnTo>
                      <a:lnTo>
                        <a:pt x="60" y="152"/>
                      </a:lnTo>
                      <a:lnTo>
                        <a:pt x="60" y="149"/>
                      </a:lnTo>
                      <a:lnTo>
                        <a:pt x="59" y="147"/>
                      </a:lnTo>
                      <a:lnTo>
                        <a:pt x="60" y="144"/>
                      </a:lnTo>
                      <a:lnTo>
                        <a:pt x="57" y="139"/>
                      </a:lnTo>
                      <a:lnTo>
                        <a:pt x="57" y="137"/>
                      </a:lnTo>
                      <a:lnTo>
                        <a:pt x="53" y="131"/>
                      </a:lnTo>
                      <a:lnTo>
                        <a:pt x="48" y="126"/>
                      </a:lnTo>
                      <a:lnTo>
                        <a:pt x="45" y="122"/>
                      </a:lnTo>
                      <a:lnTo>
                        <a:pt x="44" y="119"/>
                      </a:lnTo>
                      <a:lnTo>
                        <a:pt x="44" y="114"/>
                      </a:lnTo>
                      <a:lnTo>
                        <a:pt x="45" y="103"/>
                      </a:lnTo>
                      <a:lnTo>
                        <a:pt x="44" y="99"/>
                      </a:lnTo>
                      <a:lnTo>
                        <a:pt x="40" y="95"/>
                      </a:lnTo>
                      <a:lnTo>
                        <a:pt x="37" y="89"/>
                      </a:lnTo>
                      <a:lnTo>
                        <a:pt x="35" y="85"/>
                      </a:lnTo>
                      <a:lnTo>
                        <a:pt x="34" y="81"/>
                      </a:lnTo>
                      <a:lnTo>
                        <a:pt x="33" y="75"/>
                      </a:lnTo>
                      <a:lnTo>
                        <a:pt x="29" y="67"/>
                      </a:lnTo>
                      <a:lnTo>
                        <a:pt x="23" y="61"/>
                      </a:lnTo>
                      <a:lnTo>
                        <a:pt x="17" y="56"/>
                      </a:lnTo>
                      <a:lnTo>
                        <a:pt x="10" y="51"/>
                      </a:lnTo>
                      <a:lnTo>
                        <a:pt x="6" y="48"/>
                      </a:lnTo>
                      <a:lnTo>
                        <a:pt x="2" y="43"/>
                      </a:lnTo>
                      <a:lnTo>
                        <a:pt x="0" y="35"/>
                      </a:lnTo>
                      <a:lnTo>
                        <a:pt x="0" y="30"/>
                      </a:lnTo>
                      <a:lnTo>
                        <a:pt x="2" y="25"/>
                      </a:lnTo>
                      <a:lnTo>
                        <a:pt x="1" y="24"/>
                      </a:lnTo>
                      <a:lnTo>
                        <a:pt x="6" y="23"/>
                      </a:lnTo>
                      <a:lnTo>
                        <a:pt x="10" y="24"/>
                      </a:lnTo>
                      <a:lnTo>
                        <a:pt x="15" y="26"/>
                      </a:lnTo>
                      <a:lnTo>
                        <a:pt x="27" y="30"/>
                      </a:lnTo>
                      <a:lnTo>
                        <a:pt x="33" y="32"/>
                      </a:lnTo>
                      <a:lnTo>
                        <a:pt x="44" y="37"/>
                      </a:lnTo>
                      <a:lnTo>
                        <a:pt x="48" y="39"/>
                      </a:lnTo>
                      <a:lnTo>
                        <a:pt x="57" y="42"/>
                      </a:lnTo>
                      <a:lnTo>
                        <a:pt x="65" y="44"/>
                      </a:lnTo>
                      <a:lnTo>
                        <a:pt x="73" y="47"/>
                      </a:lnTo>
                      <a:lnTo>
                        <a:pt x="77" y="44"/>
                      </a:lnTo>
                      <a:lnTo>
                        <a:pt x="83" y="45"/>
                      </a:lnTo>
                      <a:lnTo>
                        <a:pt x="91" y="47"/>
                      </a:lnTo>
                      <a:lnTo>
                        <a:pt x="102" y="47"/>
                      </a:lnTo>
                      <a:lnTo>
                        <a:pt x="114" y="47"/>
                      </a:lnTo>
                      <a:lnTo>
                        <a:pt x="117" y="47"/>
                      </a:lnTo>
                      <a:lnTo>
                        <a:pt x="119" y="43"/>
                      </a:lnTo>
                      <a:lnTo>
                        <a:pt x="121" y="42"/>
                      </a:lnTo>
                      <a:lnTo>
                        <a:pt x="127" y="38"/>
                      </a:lnTo>
                      <a:lnTo>
                        <a:pt x="132" y="39"/>
                      </a:lnTo>
                      <a:lnTo>
                        <a:pt x="136" y="42"/>
                      </a:lnTo>
                      <a:lnTo>
                        <a:pt x="140" y="39"/>
                      </a:lnTo>
                      <a:lnTo>
                        <a:pt x="145" y="38"/>
                      </a:lnTo>
                      <a:lnTo>
                        <a:pt x="150" y="36"/>
                      </a:lnTo>
                      <a:lnTo>
                        <a:pt x="151" y="33"/>
                      </a:lnTo>
                      <a:lnTo>
                        <a:pt x="152" y="26"/>
                      </a:lnTo>
                      <a:lnTo>
                        <a:pt x="152" y="21"/>
                      </a:lnTo>
                      <a:lnTo>
                        <a:pt x="153" y="17"/>
                      </a:lnTo>
                      <a:lnTo>
                        <a:pt x="154" y="5"/>
                      </a:lnTo>
                      <a:lnTo>
                        <a:pt x="152" y="0"/>
                      </a:lnTo>
                      <a:lnTo>
                        <a:pt x="156" y="1"/>
                      </a:lnTo>
                      <a:lnTo>
                        <a:pt x="158" y="3"/>
                      </a:lnTo>
                      <a:lnTo>
                        <a:pt x="159" y="7"/>
                      </a:lnTo>
                      <a:lnTo>
                        <a:pt x="159" y="11"/>
                      </a:lnTo>
                      <a:lnTo>
                        <a:pt x="160" y="14"/>
                      </a:lnTo>
                      <a:lnTo>
                        <a:pt x="161" y="18"/>
                      </a:lnTo>
                      <a:lnTo>
                        <a:pt x="159" y="20"/>
                      </a:lnTo>
                      <a:lnTo>
                        <a:pt x="159" y="23"/>
                      </a:lnTo>
                      <a:lnTo>
                        <a:pt x="163" y="29"/>
                      </a:lnTo>
                      <a:lnTo>
                        <a:pt x="167" y="35"/>
                      </a:lnTo>
                      <a:lnTo>
                        <a:pt x="171" y="37"/>
                      </a:lnTo>
                      <a:lnTo>
                        <a:pt x="173" y="37"/>
                      </a:lnTo>
                      <a:lnTo>
                        <a:pt x="178" y="38"/>
                      </a:lnTo>
                      <a:lnTo>
                        <a:pt x="183" y="42"/>
                      </a:lnTo>
                      <a:lnTo>
                        <a:pt x="186" y="47"/>
                      </a:lnTo>
                      <a:lnTo>
                        <a:pt x="189" y="48"/>
                      </a:lnTo>
                      <a:lnTo>
                        <a:pt x="195" y="47"/>
                      </a:lnTo>
                      <a:lnTo>
                        <a:pt x="198" y="42"/>
                      </a:lnTo>
                      <a:lnTo>
                        <a:pt x="200" y="41"/>
                      </a:lnTo>
                      <a:lnTo>
                        <a:pt x="201" y="43"/>
                      </a:lnTo>
                      <a:lnTo>
                        <a:pt x="201" y="48"/>
                      </a:lnTo>
                      <a:lnTo>
                        <a:pt x="200" y="50"/>
                      </a:lnTo>
                      <a:lnTo>
                        <a:pt x="196" y="53"/>
                      </a:lnTo>
                      <a:lnTo>
                        <a:pt x="194" y="53"/>
                      </a:lnTo>
                      <a:lnTo>
                        <a:pt x="191" y="55"/>
                      </a:lnTo>
                      <a:lnTo>
                        <a:pt x="190" y="59"/>
                      </a:lnTo>
                      <a:lnTo>
                        <a:pt x="189" y="62"/>
                      </a:lnTo>
                      <a:lnTo>
                        <a:pt x="189" y="65"/>
                      </a:lnTo>
                      <a:lnTo>
                        <a:pt x="191" y="67"/>
                      </a:lnTo>
                      <a:lnTo>
                        <a:pt x="188" y="71"/>
                      </a:lnTo>
                      <a:lnTo>
                        <a:pt x="189" y="72"/>
                      </a:lnTo>
                      <a:lnTo>
                        <a:pt x="186" y="73"/>
                      </a:lnTo>
                      <a:lnTo>
                        <a:pt x="184" y="73"/>
                      </a:lnTo>
                      <a:lnTo>
                        <a:pt x="182" y="74"/>
                      </a:lnTo>
                      <a:lnTo>
                        <a:pt x="182" y="77"/>
                      </a:lnTo>
                      <a:lnTo>
                        <a:pt x="184" y="78"/>
                      </a:lnTo>
                      <a:lnTo>
                        <a:pt x="182" y="81"/>
                      </a:lnTo>
                      <a:lnTo>
                        <a:pt x="176" y="84"/>
                      </a:lnTo>
                      <a:lnTo>
                        <a:pt x="167" y="89"/>
                      </a:lnTo>
                      <a:lnTo>
                        <a:pt x="166" y="89"/>
                      </a:lnTo>
                      <a:lnTo>
                        <a:pt x="165" y="87"/>
                      </a:lnTo>
                      <a:lnTo>
                        <a:pt x="163" y="90"/>
                      </a:lnTo>
                      <a:lnTo>
                        <a:pt x="158" y="96"/>
                      </a:lnTo>
                      <a:lnTo>
                        <a:pt x="154" y="107"/>
                      </a:lnTo>
                      <a:lnTo>
                        <a:pt x="154" y="121"/>
                      </a:lnTo>
                      <a:lnTo>
                        <a:pt x="157" y="144"/>
                      </a:lnTo>
                      <a:lnTo>
                        <a:pt x="161" y="150"/>
                      </a:lnTo>
                      <a:lnTo>
                        <a:pt x="163" y="156"/>
                      </a:lnTo>
                      <a:lnTo>
                        <a:pt x="165" y="1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2" name="Freeform 170"/>
                <p:cNvSpPr>
                  <a:spLocks/>
                </p:cNvSpPr>
                <p:nvPr/>
              </p:nvSpPr>
              <p:spPr bwMode="auto">
                <a:xfrm>
                  <a:off x="5019" y="3113"/>
                  <a:ext cx="3" cy="4"/>
                </a:xfrm>
                <a:custGeom>
                  <a:avLst/>
                  <a:gdLst>
                    <a:gd name="T0" fmla="*/ 6 w 6"/>
                    <a:gd name="T1" fmla="*/ 8 h 8"/>
                    <a:gd name="T2" fmla="*/ 6 w 6"/>
                    <a:gd name="T3" fmla="*/ 4 h 8"/>
                    <a:gd name="T4" fmla="*/ 4 w 6"/>
                    <a:gd name="T5" fmla="*/ 1 h 8"/>
                    <a:gd name="T6" fmla="*/ 1 w 6"/>
                    <a:gd name="T7" fmla="*/ 0 h 8"/>
                    <a:gd name="T8" fmla="*/ 0 w 6"/>
                    <a:gd name="T9" fmla="*/ 2 h 8"/>
                    <a:gd name="T10" fmla="*/ 3 w 6"/>
                    <a:gd name="T11" fmla="*/ 6 h 8"/>
                    <a:gd name="T12" fmla="*/ 6 w 6"/>
                    <a:gd name="T13" fmla="*/ 8 h 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"/>
                    <a:gd name="T22" fmla="*/ 0 h 8"/>
                    <a:gd name="T23" fmla="*/ 6 w 6"/>
                    <a:gd name="T24" fmla="*/ 8 h 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" h="8">
                      <a:moveTo>
                        <a:pt x="6" y="8"/>
                      </a:moveTo>
                      <a:lnTo>
                        <a:pt x="6" y="4"/>
                      </a:lnTo>
                      <a:lnTo>
                        <a:pt x="4" y="1"/>
                      </a:lnTo>
                      <a:lnTo>
                        <a:pt x="1" y="0"/>
                      </a:lnTo>
                      <a:lnTo>
                        <a:pt x="0" y="2"/>
                      </a:lnTo>
                      <a:lnTo>
                        <a:pt x="3" y="6"/>
                      </a:lnTo>
                      <a:lnTo>
                        <a:pt x="6" y="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3" name="Freeform 171"/>
                <p:cNvSpPr>
                  <a:spLocks/>
                </p:cNvSpPr>
                <p:nvPr/>
              </p:nvSpPr>
              <p:spPr bwMode="auto">
                <a:xfrm>
                  <a:off x="5024" y="3115"/>
                  <a:ext cx="5" cy="6"/>
                </a:xfrm>
                <a:custGeom>
                  <a:avLst/>
                  <a:gdLst>
                    <a:gd name="T0" fmla="*/ 5 w 9"/>
                    <a:gd name="T1" fmla="*/ 0 h 11"/>
                    <a:gd name="T2" fmla="*/ 7 w 9"/>
                    <a:gd name="T3" fmla="*/ 2 h 11"/>
                    <a:gd name="T4" fmla="*/ 9 w 9"/>
                    <a:gd name="T5" fmla="*/ 4 h 11"/>
                    <a:gd name="T6" fmla="*/ 8 w 9"/>
                    <a:gd name="T7" fmla="*/ 8 h 11"/>
                    <a:gd name="T8" fmla="*/ 5 w 9"/>
                    <a:gd name="T9" fmla="*/ 10 h 11"/>
                    <a:gd name="T10" fmla="*/ 2 w 9"/>
                    <a:gd name="T11" fmla="*/ 11 h 11"/>
                    <a:gd name="T12" fmla="*/ 0 w 9"/>
                    <a:gd name="T13" fmla="*/ 8 h 11"/>
                    <a:gd name="T14" fmla="*/ 0 w 9"/>
                    <a:gd name="T15" fmla="*/ 4 h 11"/>
                    <a:gd name="T16" fmla="*/ 2 w 9"/>
                    <a:gd name="T17" fmla="*/ 2 h 11"/>
                    <a:gd name="T18" fmla="*/ 5 w 9"/>
                    <a:gd name="T19" fmla="*/ 0 h 1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9"/>
                    <a:gd name="T31" fmla="*/ 0 h 11"/>
                    <a:gd name="T32" fmla="*/ 9 w 9"/>
                    <a:gd name="T33" fmla="*/ 11 h 1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9" h="11">
                      <a:moveTo>
                        <a:pt x="5" y="0"/>
                      </a:moveTo>
                      <a:lnTo>
                        <a:pt x="7" y="2"/>
                      </a:lnTo>
                      <a:lnTo>
                        <a:pt x="9" y="4"/>
                      </a:lnTo>
                      <a:lnTo>
                        <a:pt x="8" y="8"/>
                      </a:lnTo>
                      <a:lnTo>
                        <a:pt x="5" y="10"/>
                      </a:lnTo>
                      <a:lnTo>
                        <a:pt x="2" y="11"/>
                      </a:lnTo>
                      <a:lnTo>
                        <a:pt x="0" y="8"/>
                      </a:lnTo>
                      <a:lnTo>
                        <a:pt x="0" y="4"/>
                      </a:lnTo>
                      <a:lnTo>
                        <a:pt x="2" y="2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4" name="Freeform 172"/>
                <p:cNvSpPr>
                  <a:spLocks/>
                </p:cNvSpPr>
                <p:nvPr/>
              </p:nvSpPr>
              <p:spPr bwMode="auto">
                <a:xfrm>
                  <a:off x="5043" y="3207"/>
                  <a:ext cx="4" cy="5"/>
                </a:xfrm>
                <a:custGeom>
                  <a:avLst/>
                  <a:gdLst>
                    <a:gd name="T0" fmla="*/ 2 w 7"/>
                    <a:gd name="T1" fmla="*/ 1 h 11"/>
                    <a:gd name="T2" fmla="*/ 0 w 7"/>
                    <a:gd name="T3" fmla="*/ 5 h 11"/>
                    <a:gd name="T4" fmla="*/ 0 w 7"/>
                    <a:gd name="T5" fmla="*/ 6 h 11"/>
                    <a:gd name="T6" fmla="*/ 2 w 7"/>
                    <a:gd name="T7" fmla="*/ 7 h 11"/>
                    <a:gd name="T8" fmla="*/ 6 w 7"/>
                    <a:gd name="T9" fmla="*/ 11 h 11"/>
                    <a:gd name="T10" fmla="*/ 7 w 7"/>
                    <a:gd name="T11" fmla="*/ 10 h 11"/>
                    <a:gd name="T12" fmla="*/ 6 w 7"/>
                    <a:gd name="T13" fmla="*/ 4 h 11"/>
                    <a:gd name="T14" fmla="*/ 5 w 7"/>
                    <a:gd name="T15" fmla="*/ 0 h 11"/>
                    <a:gd name="T16" fmla="*/ 2 w 7"/>
                    <a:gd name="T17" fmla="*/ 1 h 1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"/>
                    <a:gd name="T28" fmla="*/ 0 h 11"/>
                    <a:gd name="T29" fmla="*/ 7 w 7"/>
                    <a:gd name="T30" fmla="*/ 11 h 1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" h="11">
                      <a:moveTo>
                        <a:pt x="2" y="1"/>
                      </a:moveTo>
                      <a:lnTo>
                        <a:pt x="0" y="5"/>
                      </a:lnTo>
                      <a:lnTo>
                        <a:pt x="0" y="6"/>
                      </a:lnTo>
                      <a:lnTo>
                        <a:pt x="2" y="7"/>
                      </a:lnTo>
                      <a:lnTo>
                        <a:pt x="6" y="11"/>
                      </a:lnTo>
                      <a:lnTo>
                        <a:pt x="7" y="10"/>
                      </a:lnTo>
                      <a:lnTo>
                        <a:pt x="6" y="4"/>
                      </a:lnTo>
                      <a:lnTo>
                        <a:pt x="5" y="0"/>
                      </a:ln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5" name="Freeform 173"/>
                <p:cNvSpPr>
                  <a:spLocks/>
                </p:cNvSpPr>
                <p:nvPr/>
              </p:nvSpPr>
              <p:spPr bwMode="auto">
                <a:xfrm>
                  <a:off x="5084" y="3311"/>
                  <a:ext cx="8" cy="15"/>
                </a:xfrm>
                <a:custGeom>
                  <a:avLst/>
                  <a:gdLst>
                    <a:gd name="T0" fmla="*/ 0 w 17"/>
                    <a:gd name="T1" fmla="*/ 15 h 30"/>
                    <a:gd name="T2" fmla="*/ 5 w 17"/>
                    <a:gd name="T3" fmla="*/ 21 h 30"/>
                    <a:gd name="T4" fmla="*/ 7 w 17"/>
                    <a:gd name="T5" fmla="*/ 21 h 30"/>
                    <a:gd name="T6" fmla="*/ 10 w 17"/>
                    <a:gd name="T7" fmla="*/ 20 h 30"/>
                    <a:gd name="T8" fmla="*/ 10 w 17"/>
                    <a:gd name="T9" fmla="*/ 23 h 30"/>
                    <a:gd name="T10" fmla="*/ 8 w 17"/>
                    <a:gd name="T11" fmla="*/ 26 h 30"/>
                    <a:gd name="T12" fmla="*/ 8 w 17"/>
                    <a:gd name="T13" fmla="*/ 29 h 30"/>
                    <a:gd name="T14" fmla="*/ 10 w 17"/>
                    <a:gd name="T15" fmla="*/ 30 h 30"/>
                    <a:gd name="T16" fmla="*/ 11 w 17"/>
                    <a:gd name="T17" fmla="*/ 30 h 30"/>
                    <a:gd name="T18" fmla="*/ 13 w 17"/>
                    <a:gd name="T19" fmla="*/ 29 h 30"/>
                    <a:gd name="T20" fmla="*/ 16 w 17"/>
                    <a:gd name="T21" fmla="*/ 24 h 30"/>
                    <a:gd name="T22" fmla="*/ 17 w 17"/>
                    <a:gd name="T23" fmla="*/ 21 h 30"/>
                    <a:gd name="T24" fmla="*/ 16 w 17"/>
                    <a:gd name="T25" fmla="*/ 18 h 30"/>
                    <a:gd name="T26" fmla="*/ 14 w 17"/>
                    <a:gd name="T27" fmla="*/ 12 h 30"/>
                    <a:gd name="T28" fmla="*/ 13 w 17"/>
                    <a:gd name="T29" fmla="*/ 11 h 30"/>
                    <a:gd name="T30" fmla="*/ 10 w 17"/>
                    <a:gd name="T31" fmla="*/ 12 h 30"/>
                    <a:gd name="T32" fmla="*/ 8 w 17"/>
                    <a:gd name="T33" fmla="*/ 9 h 30"/>
                    <a:gd name="T34" fmla="*/ 7 w 17"/>
                    <a:gd name="T35" fmla="*/ 6 h 30"/>
                    <a:gd name="T36" fmla="*/ 7 w 17"/>
                    <a:gd name="T37" fmla="*/ 2 h 30"/>
                    <a:gd name="T38" fmla="*/ 5 w 17"/>
                    <a:gd name="T39" fmla="*/ 1 h 30"/>
                    <a:gd name="T40" fmla="*/ 4 w 17"/>
                    <a:gd name="T41" fmla="*/ 0 h 30"/>
                    <a:gd name="T42" fmla="*/ 1 w 17"/>
                    <a:gd name="T43" fmla="*/ 1 h 30"/>
                    <a:gd name="T44" fmla="*/ 1 w 17"/>
                    <a:gd name="T45" fmla="*/ 2 h 30"/>
                    <a:gd name="T46" fmla="*/ 1 w 17"/>
                    <a:gd name="T47" fmla="*/ 7 h 30"/>
                    <a:gd name="T48" fmla="*/ 0 w 17"/>
                    <a:gd name="T49" fmla="*/ 13 h 30"/>
                    <a:gd name="T50" fmla="*/ 0 w 17"/>
                    <a:gd name="T51" fmla="*/ 15 h 3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17"/>
                    <a:gd name="T79" fmla="*/ 0 h 30"/>
                    <a:gd name="T80" fmla="*/ 17 w 17"/>
                    <a:gd name="T81" fmla="*/ 30 h 30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17" h="30">
                      <a:moveTo>
                        <a:pt x="0" y="15"/>
                      </a:moveTo>
                      <a:lnTo>
                        <a:pt x="5" y="21"/>
                      </a:lnTo>
                      <a:lnTo>
                        <a:pt x="7" y="21"/>
                      </a:lnTo>
                      <a:lnTo>
                        <a:pt x="10" y="20"/>
                      </a:lnTo>
                      <a:lnTo>
                        <a:pt x="10" y="23"/>
                      </a:lnTo>
                      <a:lnTo>
                        <a:pt x="8" y="26"/>
                      </a:lnTo>
                      <a:lnTo>
                        <a:pt x="8" y="29"/>
                      </a:lnTo>
                      <a:lnTo>
                        <a:pt x="10" y="30"/>
                      </a:lnTo>
                      <a:lnTo>
                        <a:pt x="11" y="30"/>
                      </a:lnTo>
                      <a:lnTo>
                        <a:pt x="13" y="29"/>
                      </a:lnTo>
                      <a:lnTo>
                        <a:pt x="16" y="24"/>
                      </a:lnTo>
                      <a:lnTo>
                        <a:pt x="17" y="21"/>
                      </a:lnTo>
                      <a:lnTo>
                        <a:pt x="16" y="18"/>
                      </a:lnTo>
                      <a:lnTo>
                        <a:pt x="14" y="12"/>
                      </a:lnTo>
                      <a:lnTo>
                        <a:pt x="13" y="11"/>
                      </a:lnTo>
                      <a:lnTo>
                        <a:pt x="10" y="12"/>
                      </a:lnTo>
                      <a:lnTo>
                        <a:pt x="8" y="9"/>
                      </a:lnTo>
                      <a:lnTo>
                        <a:pt x="7" y="6"/>
                      </a:lnTo>
                      <a:lnTo>
                        <a:pt x="7" y="2"/>
                      </a:ln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1" y="1"/>
                      </a:lnTo>
                      <a:lnTo>
                        <a:pt x="1" y="2"/>
                      </a:lnTo>
                      <a:lnTo>
                        <a:pt x="1" y="7"/>
                      </a:lnTo>
                      <a:lnTo>
                        <a:pt x="0" y="13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6" name="Freeform 174"/>
                <p:cNvSpPr>
                  <a:spLocks/>
                </p:cNvSpPr>
                <p:nvPr/>
              </p:nvSpPr>
              <p:spPr bwMode="auto">
                <a:xfrm>
                  <a:off x="5157" y="3384"/>
                  <a:ext cx="3" cy="2"/>
                </a:xfrm>
                <a:custGeom>
                  <a:avLst/>
                  <a:gdLst>
                    <a:gd name="T0" fmla="*/ 4 w 6"/>
                    <a:gd name="T1" fmla="*/ 5 h 5"/>
                    <a:gd name="T2" fmla="*/ 6 w 6"/>
                    <a:gd name="T3" fmla="*/ 4 h 5"/>
                    <a:gd name="T4" fmla="*/ 6 w 6"/>
                    <a:gd name="T5" fmla="*/ 1 h 5"/>
                    <a:gd name="T6" fmla="*/ 4 w 6"/>
                    <a:gd name="T7" fmla="*/ 0 h 5"/>
                    <a:gd name="T8" fmla="*/ 1 w 6"/>
                    <a:gd name="T9" fmla="*/ 1 h 5"/>
                    <a:gd name="T10" fmla="*/ 0 w 6"/>
                    <a:gd name="T11" fmla="*/ 2 h 5"/>
                    <a:gd name="T12" fmla="*/ 1 w 6"/>
                    <a:gd name="T13" fmla="*/ 5 h 5"/>
                    <a:gd name="T14" fmla="*/ 4 w 6"/>
                    <a:gd name="T15" fmla="*/ 5 h 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5"/>
                    <a:gd name="T26" fmla="*/ 6 w 6"/>
                    <a:gd name="T27" fmla="*/ 5 h 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5">
                      <a:moveTo>
                        <a:pt x="4" y="5"/>
                      </a:moveTo>
                      <a:lnTo>
                        <a:pt x="6" y="4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1" y="1"/>
                      </a:lnTo>
                      <a:lnTo>
                        <a:pt x="0" y="2"/>
                      </a:lnTo>
                      <a:lnTo>
                        <a:pt x="1" y="5"/>
                      </a:lnTo>
                      <a:lnTo>
                        <a:pt x="4" y="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7" name="Freeform 175"/>
                <p:cNvSpPr>
                  <a:spLocks/>
                </p:cNvSpPr>
                <p:nvPr/>
              </p:nvSpPr>
              <p:spPr bwMode="auto">
                <a:xfrm>
                  <a:off x="5160" y="3394"/>
                  <a:ext cx="1" cy="3"/>
                </a:xfrm>
                <a:custGeom>
                  <a:avLst/>
                  <a:gdLst>
                    <a:gd name="T0" fmla="*/ 1 w 4"/>
                    <a:gd name="T1" fmla="*/ 0 h 5"/>
                    <a:gd name="T2" fmla="*/ 3 w 4"/>
                    <a:gd name="T3" fmla="*/ 2 h 5"/>
                    <a:gd name="T4" fmla="*/ 4 w 4"/>
                    <a:gd name="T5" fmla="*/ 2 h 5"/>
                    <a:gd name="T6" fmla="*/ 4 w 4"/>
                    <a:gd name="T7" fmla="*/ 4 h 5"/>
                    <a:gd name="T8" fmla="*/ 1 w 4"/>
                    <a:gd name="T9" fmla="*/ 5 h 5"/>
                    <a:gd name="T10" fmla="*/ 0 w 4"/>
                    <a:gd name="T11" fmla="*/ 4 h 5"/>
                    <a:gd name="T12" fmla="*/ 0 w 4"/>
                    <a:gd name="T13" fmla="*/ 2 h 5"/>
                    <a:gd name="T14" fmla="*/ 1 w 4"/>
                    <a:gd name="T15" fmla="*/ 0 h 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"/>
                    <a:gd name="T25" fmla="*/ 0 h 5"/>
                    <a:gd name="T26" fmla="*/ 4 w 4"/>
                    <a:gd name="T27" fmla="*/ 5 h 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" h="5">
                      <a:moveTo>
                        <a:pt x="1" y="0"/>
                      </a:move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4" y="4"/>
                      </a:lnTo>
                      <a:lnTo>
                        <a:pt x="1" y="5"/>
                      </a:lnTo>
                      <a:lnTo>
                        <a:pt x="0" y="4"/>
                      </a:lnTo>
                      <a:lnTo>
                        <a:pt x="0" y="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8" name="Freeform 176"/>
                <p:cNvSpPr>
                  <a:spLocks/>
                </p:cNvSpPr>
                <p:nvPr/>
              </p:nvSpPr>
              <p:spPr bwMode="auto">
                <a:xfrm>
                  <a:off x="5170" y="3398"/>
                  <a:ext cx="2" cy="3"/>
                </a:xfrm>
                <a:custGeom>
                  <a:avLst/>
                  <a:gdLst>
                    <a:gd name="T0" fmla="*/ 0 w 3"/>
                    <a:gd name="T1" fmla="*/ 0 h 5"/>
                    <a:gd name="T2" fmla="*/ 1 w 3"/>
                    <a:gd name="T3" fmla="*/ 0 h 5"/>
                    <a:gd name="T4" fmla="*/ 2 w 3"/>
                    <a:gd name="T5" fmla="*/ 0 h 5"/>
                    <a:gd name="T6" fmla="*/ 3 w 3"/>
                    <a:gd name="T7" fmla="*/ 2 h 5"/>
                    <a:gd name="T8" fmla="*/ 2 w 3"/>
                    <a:gd name="T9" fmla="*/ 5 h 5"/>
                    <a:gd name="T10" fmla="*/ 0 w 3"/>
                    <a:gd name="T11" fmla="*/ 5 h 5"/>
                    <a:gd name="T12" fmla="*/ 0 w 3"/>
                    <a:gd name="T13" fmla="*/ 2 h 5"/>
                    <a:gd name="T14" fmla="*/ 0 w 3"/>
                    <a:gd name="T15" fmla="*/ 0 h 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"/>
                    <a:gd name="T25" fmla="*/ 0 h 5"/>
                    <a:gd name="T26" fmla="*/ 3 w 3"/>
                    <a:gd name="T27" fmla="*/ 5 h 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" h="5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2"/>
                      </a:lnTo>
                      <a:lnTo>
                        <a:pt x="2" y="5"/>
                      </a:lnTo>
                      <a:lnTo>
                        <a:pt x="0" y="5"/>
                      </a:ln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9" name="Freeform 177"/>
                <p:cNvSpPr>
                  <a:spLocks/>
                </p:cNvSpPr>
                <p:nvPr/>
              </p:nvSpPr>
              <p:spPr bwMode="auto">
                <a:xfrm>
                  <a:off x="5160" y="3399"/>
                  <a:ext cx="1" cy="2"/>
                </a:xfrm>
                <a:custGeom>
                  <a:avLst/>
                  <a:gdLst>
                    <a:gd name="T0" fmla="*/ 0 w 3"/>
                    <a:gd name="T1" fmla="*/ 4 h 5"/>
                    <a:gd name="T2" fmla="*/ 2 w 3"/>
                    <a:gd name="T3" fmla="*/ 5 h 5"/>
                    <a:gd name="T4" fmla="*/ 3 w 3"/>
                    <a:gd name="T5" fmla="*/ 4 h 5"/>
                    <a:gd name="T6" fmla="*/ 3 w 3"/>
                    <a:gd name="T7" fmla="*/ 1 h 5"/>
                    <a:gd name="T8" fmla="*/ 2 w 3"/>
                    <a:gd name="T9" fmla="*/ 0 h 5"/>
                    <a:gd name="T10" fmla="*/ 0 w 3"/>
                    <a:gd name="T11" fmla="*/ 1 h 5"/>
                    <a:gd name="T12" fmla="*/ 0 w 3"/>
                    <a:gd name="T13" fmla="*/ 2 h 5"/>
                    <a:gd name="T14" fmla="*/ 0 w 3"/>
                    <a:gd name="T15" fmla="*/ 4 h 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"/>
                    <a:gd name="T25" fmla="*/ 0 h 5"/>
                    <a:gd name="T26" fmla="*/ 3 w 3"/>
                    <a:gd name="T27" fmla="*/ 5 h 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" h="5">
                      <a:moveTo>
                        <a:pt x="0" y="4"/>
                      </a:moveTo>
                      <a:lnTo>
                        <a:pt x="2" y="5"/>
                      </a:lnTo>
                      <a:lnTo>
                        <a:pt x="3" y="4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30" name="Freeform 178"/>
                <p:cNvSpPr>
                  <a:spLocks/>
                </p:cNvSpPr>
                <p:nvPr/>
              </p:nvSpPr>
              <p:spPr bwMode="auto">
                <a:xfrm>
                  <a:off x="5175" y="3402"/>
                  <a:ext cx="1" cy="2"/>
                </a:xfrm>
                <a:custGeom>
                  <a:avLst/>
                  <a:gdLst>
                    <a:gd name="T0" fmla="*/ 2 w 2"/>
                    <a:gd name="T1" fmla="*/ 0 h 4"/>
                    <a:gd name="T2" fmla="*/ 0 w 2"/>
                    <a:gd name="T3" fmla="*/ 1 h 4"/>
                    <a:gd name="T4" fmla="*/ 0 w 2"/>
                    <a:gd name="T5" fmla="*/ 2 h 4"/>
                    <a:gd name="T6" fmla="*/ 1 w 2"/>
                    <a:gd name="T7" fmla="*/ 4 h 4"/>
                    <a:gd name="T8" fmla="*/ 2 w 2"/>
                    <a:gd name="T9" fmla="*/ 2 h 4"/>
                    <a:gd name="T10" fmla="*/ 2 w 2"/>
                    <a:gd name="T11" fmla="*/ 0 h 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"/>
                    <a:gd name="T19" fmla="*/ 0 h 4"/>
                    <a:gd name="T20" fmla="*/ 2 w 2"/>
                    <a:gd name="T21" fmla="*/ 4 h 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" h="4">
                      <a:moveTo>
                        <a:pt x="2" y="0"/>
                      </a:move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4"/>
                      </a:lnTo>
                      <a:lnTo>
                        <a:pt x="2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31" name="Freeform 179"/>
                <p:cNvSpPr>
                  <a:spLocks/>
                </p:cNvSpPr>
                <p:nvPr/>
              </p:nvSpPr>
              <p:spPr bwMode="auto">
                <a:xfrm>
                  <a:off x="5015" y="3419"/>
                  <a:ext cx="4" cy="6"/>
                </a:xfrm>
                <a:custGeom>
                  <a:avLst/>
                  <a:gdLst>
                    <a:gd name="T0" fmla="*/ 6 w 8"/>
                    <a:gd name="T1" fmla="*/ 12 h 12"/>
                    <a:gd name="T2" fmla="*/ 7 w 8"/>
                    <a:gd name="T3" fmla="*/ 10 h 12"/>
                    <a:gd name="T4" fmla="*/ 7 w 8"/>
                    <a:gd name="T5" fmla="*/ 8 h 12"/>
                    <a:gd name="T6" fmla="*/ 8 w 8"/>
                    <a:gd name="T7" fmla="*/ 6 h 12"/>
                    <a:gd name="T8" fmla="*/ 8 w 8"/>
                    <a:gd name="T9" fmla="*/ 3 h 12"/>
                    <a:gd name="T10" fmla="*/ 7 w 8"/>
                    <a:gd name="T11" fmla="*/ 1 h 12"/>
                    <a:gd name="T12" fmla="*/ 6 w 8"/>
                    <a:gd name="T13" fmla="*/ 0 h 12"/>
                    <a:gd name="T14" fmla="*/ 2 w 8"/>
                    <a:gd name="T15" fmla="*/ 1 h 12"/>
                    <a:gd name="T16" fmla="*/ 1 w 8"/>
                    <a:gd name="T17" fmla="*/ 3 h 12"/>
                    <a:gd name="T18" fmla="*/ 0 w 8"/>
                    <a:gd name="T19" fmla="*/ 6 h 12"/>
                    <a:gd name="T20" fmla="*/ 1 w 8"/>
                    <a:gd name="T21" fmla="*/ 8 h 12"/>
                    <a:gd name="T22" fmla="*/ 1 w 8"/>
                    <a:gd name="T23" fmla="*/ 8 h 12"/>
                    <a:gd name="T24" fmla="*/ 2 w 8"/>
                    <a:gd name="T25" fmla="*/ 10 h 12"/>
                    <a:gd name="T26" fmla="*/ 4 w 8"/>
                    <a:gd name="T27" fmla="*/ 12 h 12"/>
                    <a:gd name="T28" fmla="*/ 6 w 8"/>
                    <a:gd name="T29" fmla="*/ 12 h 1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8"/>
                    <a:gd name="T46" fmla="*/ 0 h 12"/>
                    <a:gd name="T47" fmla="*/ 8 w 8"/>
                    <a:gd name="T48" fmla="*/ 12 h 1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8" h="12">
                      <a:moveTo>
                        <a:pt x="6" y="12"/>
                      </a:moveTo>
                      <a:lnTo>
                        <a:pt x="7" y="10"/>
                      </a:lnTo>
                      <a:lnTo>
                        <a:pt x="7" y="8"/>
                      </a:lnTo>
                      <a:lnTo>
                        <a:pt x="8" y="6"/>
                      </a:lnTo>
                      <a:lnTo>
                        <a:pt x="8" y="3"/>
                      </a:lnTo>
                      <a:lnTo>
                        <a:pt x="7" y="1"/>
                      </a:lnTo>
                      <a:lnTo>
                        <a:pt x="6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6"/>
                      </a:lnTo>
                      <a:lnTo>
                        <a:pt x="1" y="8"/>
                      </a:lnTo>
                      <a:lnTo>
                        <a:pt x="2" y="10"/>
                      </a:lnTo>
                      <a:lnTo>
                        <a:pt x="4" y="12"/>
                      </a:lnTo>
                      <a:lnTo>
                        <a:pt x="6" y="1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32" name="Freeform 180"/>
                <p:cNvSpPr>
                  <a:spLocks/>
                </p:cNvSpPr>
                <p:nvPr/>
              </p:nvSpPr>
              <p:spPr bwMode="auto">
                <a:xfrm>
                  <a:off x="5012" y="3425"/>
                  <a:ext cx="5" cy="4"/>
                </a:xfrm>
                <a:custGeom>
                  <a:avLst/>
                  <a:gdLst>
                    <a:gd name="T0" fmla="*/ 8 w 10"/>
                    <a:gd name="T1" fmla="*/ 2 h 7"/>
                    <a:gd name="T2" fmla="*/ 7 w 10"/>
                    <a:gd name="T3" fmla="*/ 1 h 7"/>
                    <a:gd name="T4" fmla="*/ 5 w 10"/>
                    <a:gd name="T5" fmla="*/ 0 h 7"/>
                    <a:gd name="T6" fmla="*/ 4 w 10"/>
                    <a:gd name="T7" fmla="*/ 1 h 7"/>
                    <a:gd name="T8" fmla="*/ 0 w 10"/>
                    <a:gd name="T9" fmla="*/ 3 h 7"/>
                    <a:gd name="T10" fmla="*/ 0 w 10"/>
                    <a:gd name="T11" fmla="*/ 5 h 7"/>
                    <a:gd name="T12" fmla="*/ 0 w 10"/>
                    <a:gd name="T13" fmla="*/ 7 h 7"/>
                    <a:gd name="T14" fmla="*/ 3 w 10"/>
                    <a:gd name="T15" fmla="*/ 7 h 7"/>
                    <a:gd name="T16" fmla="*/ 5 w 10"/>
                    <a:gd name="T17" fmla="*/ 6 h 7"/>
                    <a:gd name="T18" fmla="*/ 7 w 10"/>
                    <a:gd name="T19" fmla="*/ 3 h 7"/>
                    <a:gd name="T20" fmla="*/ 8 w 10"/>
                    <a:gd name="T21" fmla="*/ 5 h 7"/>
                    <a:gd name="T22" fmla="*/ 10 w 10"/>
                    <a:gd name="T23" fmla="*/ 5 h 7"/>
                    <a:gd name="T24" fmla="*/ 8 w 10"/>
                    <a:gd name="T25" fmla="*/ 2 h 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0"/>
                    <a:gd name="T40" fmla="*/ 0 h 7"/>
                    <a:gd name="T41" fmla="*/ 10 w 10"/>
                    <a:gd name="T42" fmla="*/ 7 h 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0" h="7">
                      <a:moveTo>
                        <a:pt x="8" y="2"/>
                      </a:moveTo>
                      <a:lnTo>
                        <a:pt x="7" y="1"/>
                      </a:lnTo>
                      <a:lnTo>
                        <a:pt x="5" y="0"/>
                      </a:lnTo>
                      <a:lnTo>
                        <a:pt x="4" y="1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3" y="7"/>
                      </a:lnTo>
                      <a:lnTo>
                        <a:pt x="5" y="6"/>
                      </a:lnTo>
                      <a:lnTo>
                        <a:pt x="7" y="3"/>
                      </a:lnTo>
                      <a:lnTo>
                        <a:pt x="8" y="5"/>
                      </a:lnTo>
                      <a:lnTo>
                        <a:pt x="10" y="5"/>
                      </a:lnTo>
                      <a:lnTo>
                        <a:pt x="8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33" name="Freeform 181"/>
                <p:cNvSpPr>
                  <a:spLocks/>
                </p:cNvSpPr>
                <p:nvPr/>
              </p:nvSpPr>
              <p:spPr bwMode="auto">
                <a:xfrm>
                  <a:off x="4957" y="3500"/>
                  <a:ext cx="6" cy="12"/>
                </a:xfrm>
                <a:custGeom>
                  <a:avLst/>
                  <a:gdLst>
                    <a:gd name="T0" fmla="*/ 9 w 12"/>
                    <a:gd name="T1" fmla="*/ 0 h 24"/>
                    <a:gd name="T2" fmla="*/ 6 w 12"/>
                    <a:gd name="T3" fmla="*/ 0 h 24"/>
                    <a:gd name="T4" fmla="*/ 6 w 12"/>
                    <a:gd name="T5" fmla="*/ 2 h 24"/>
                    <a:gd name="T6" fmla="*/ 2 w 12"/>
                    <a:gd name="T7" fmla="*/ 7 h 24"/>
                    <a:gd name="T8" fmla="*/ 0 w 12"/>
                    <a:gd name="T9" fmla="*/ 8 h 24"/>
                    <a:gd name="T10" fmla="*/ 0 w 12"/>
                    <a:gd name="T11" fmla="*/ 9 h 24"/>
                    <a:gd name="T12" fmla="*/ 4 w 12"/>
                    <a:gd name="T13" fmla="*/ 11 h 24"/>
                    <a:gd name="T14" fmla="*/ 4 w 12"/>
                    <a:gd name="T15" fmla="*/ 14 h 24"/>
                    <a:gd name="T16" fmla="*/ 5 w 12"/>
                    <a:gd name="T17" fmla="*/ 17 h 24"/>
                    <a:gd name="T18" fmla="*/ 5 w 12"/>
                    <a:gd name="T19" fmla="*/ 20 h 24"/>
                    <a:gd name="T20" fmla="*/ 8 w 12"/>
                    <a:gd name="T21" fmla="*/ 20 h 24"/>
                    <a:gd name="T22" fmla="*/ 11 w 12"/>
                    <a:gd name="T23" fmla="*/ 20 h 24"/>
                    <a:gd name="T24" fmla="*/ 12 w 12"/>
                    <a:gd name="T25" fmla="*/ 24 h 24"/>
                    <a:gd name="T26" fmla="*/ 12 w 12"/>
                    <a:gd name="T27" fmla="*/ 20 h 24"/>
                    <a:gd name="T28" fmla="*/ 11 w 12"/>
                    <a:gd name="T29" fmla="*/ 15 h 24"/>
                    <a:gd name="T30" fmla="*/ 11 w 12"/>
                    <a:gd name="T31" fmla="*/ 12 h 24"/>
                    <a:gd name="T32" fmla="*/ 11 w 12"/>
                    <a:gd name="T33" fmla="*/ 9 h 24"/>
                    <a:gd name="T34" fmla="*/ 10 w 12"/>
                    <a:gd name="T35" fmla="*/ 7 h 24"/>
                    <a:gd name="T36" fmla="*/ 9 w 12"/>
                    <a:gd name="T37" fmla="*/ 3 h 24"/>
                    <a:gd name="T38" fmla="*/ 9 w 12"/>
                    <a:gd name="T39" fmla="*/ 0 h 2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"/>
                    <a:gd name="T61" fmla="*/ 0 h 24"/>
                    <a:gd name="T62" fmla="*/ 12 w 12"/>
                    <a:gd name="T63" fmla="*/ 24 h 2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" h="24">
                      <a:moveTo>
                        <a:pt x="9" y="0"/>
                      </a:moveTo>
                      <a:lnTo>
                        <a:pt x="6" y="0"/>
                      </a:lnTo>
                      <a:lnTo>
                        <a:pt x="6" y="2"/>
                      </a:lnTo>
                      <a:lnTo>
                        <a:pt x="2" y="7"/>
                      </a:lnTo>
                      <a:lnTo>
                        <a:pt x="0" y="8"/>
                      </a:lnTo>
                      <a:lnTo>
                        <a:pt x="0" y="9"/>
                      </a:lnTo>
                      <a:lnTo>
                        <a:pt x="4" y="11"/>
                      </a:lnTo>
                      <a:lnTo>
                        <a:pt x="4" y="14"/>
                      </a:lnTo>
                      <a:lnTo>
                        <a:pt x="5" y="17"/>
                      </a:lnTo>
                      <a:lnTo>
                        <a:pt x="5" y="20"/>
                      </a:lnTo>
                      <a:lnTo>
                        <a:pt x="8" y="20"/>
                      </a:lnTo>
                      <a:lnTo>
                        <a:pt x="11" y="20"/>
                      </a:lnTo>
                      <a:lnTo>
                        <a:pt x="12" y="24"/>
                      </a:lnTo>
                      <a:lnTo>
                        <a:pt x="12" y="20"/>
                      </a:lnTo>
                      <a:lnTo>
                        <a:pt x="11" y="15"/>
                      </a:lnTo>
                      <a:lnTo>
                        <a:pt x="11" y="12"/>
                      </a:lnTo>
                      <a:lnTo>
                        <a:pt x="11" y="9"/>
                      </a:lnTo>
                      <a:lnTo>
                        <a:pt x="10" y="7"/>
                      </a:lnTo>
                      <a:lnTo>
                        <a:pt x="9" y="3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34" name="Freeform 182"/>
                <p:cNvSpPr>
                  <a:spLocks/>
                </p:cNvSpPr>
                <p:nvPr/>
              </p:nvSpPr>
              <p:spPr bwMode="auto">
                <a:xfrm>
                  <a:off x="4959" y="3513"/>
                  <a:ext cx="4" cy="6"/>
                </a:xfrm>
                <a:custGeom>
                  <a:avLst/>
                  <a:gdLst>
                    <a:gd name="T0" fmla="*/ 6 w 8"/>
                    <a:gd name="T1" fmla="*/ 0 h 12"/>
                    <a:gd name="T2" fmla="*/ 0 w 8"/>
                    <a:gd name="T3" fmla="*/ 1 h 12"/>
                    <a:gd name="T4" fmla="*/ 2 w 8"/>
                    <a:gd name="T5" fmla="*/ 6 h 12"/>
                    <a:gd name="T6" fmla="*/ 5 w 8"/>
                    <a:gd name="T7" fmla="*/ 12 h 12"/>
                    <a:gd name="T8" fmla="*/ 8 w 8"/>
                    <a:gd name="T9" fmla="*/ 7 h 12"/>
                    <a:gd name="T10" fmla="*/ 8 w 8"/>
                    <a:gd name="T11" fmla="*/ 4 h 12"/>
                    <a:gd name="T12" fmla="*/ 8 w 8"/>
                    <a:gd name="T13" fmla="*/ 0 h 12"/>
                    <a:gd name="T14" fmla="*/ 6 w 8"/>
                    <a:gd name="T15" fmla="*/ 0 h 1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8"/>
                    <a:gd name="T25" fmla="*/ 0 h 12"/>
                    <a:gd name="T26" fmla="*/ 8 w 8"/>
                    <a:gd name="T27" fmla="*/ 12 h 1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8" h="12">
                      <a:moveTo>
                        <a:pt x="6" y="0"/>
                      </a:moveTo>
                      <a:lnTo>
                        <a:pt x="0" y="1"/>
                      </a:lnTo>
                      <a:lnTo>
                        <a:pt x="2" y="6"/>
                      </a:lnTo>
                      <a:lnTo>
                        <a:pt x="5" y="12"/>
                      </a:lnTo>
                      <a:lnTo>
                        <a:pt x="8" y="7"/>
                      </a:lnTo>
                      <a:lnTo>
                        <a:pt x="8" y="4"/>
                      </a:lnTo>
                      <a:lnTo>
                        <a:pt x="8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35" name="Freeform 183"/>
                <p:cNvSpPr>
                  <a:spLocks/>
                </p:cNvSpPr>
                <p:nvPr/>
              </p:nvSpPr>
              <p:spPr bwMode="auto">
                <a:xfrm>
                  <a:off x="5071" y="3445"/>
                  <a:ext cx="5" cy="12"/>
                </a:xfrm>
                <a:custGeom>
                  <a:avLst/>
                  <a:gdLst>
                    <a:gd name="T0" fmla="*/ 7 w 11"/>
                    <a:gd name="T1" fmla="*/ 0 h 24"/>
                    <a:gd name="T2" fmla="*/ 8 w 11"/>
                    <a:gd name="T3" fmla="*/ 4 h 24"/>
                    <a:gd name="T4" fmla="*/ 8 w 11"/>
                    <a:gd name="T5" fmla="*/ 9 h 24"/>
                    <a:gd name="T6" fmla="*/ 11 w 11"/>
                    <a:gd name="T7" fmla="*/ 13 h 24"/>
                    <a:gd name="T8" fmla="*/ 11 w 11"/>
                    <a:gd name="T9" fmla="*/ 17 h 24"/>
                    <a:gd name="T10" fmla="*/ 9 w 11"/>
                    <a:gd name="T11" fmla="*/ 22 h 24"/>
                    <a:gd name="T12" fmla="*/ 7 w 11"/>
                    <a:gd name="T13" fmla="*/ 23 h 24"/>
                    <a:gd name="T14" fmla="*/ 6 w 11"/>
                    <a:gd name="T15" fmla="*/ 24 h 24"/>
                    <a:gd name="T16" fmla="*/ 5 w 11"/>
                    <a:gd name="T17" fmla="*/ 23 h 24"/>
                    <a:gd name="T18" fmla="*/ 5 w 11"/>
                    <a:gd name="T19" fmla="*/ 19 h 24"/>
                    <a:gd name="T20" fmla="*/ 4 w 11"/>
                    <a:gd name="T21" fmla="*/ 18 h 24"/>
                    <a:gd name="T22" fmla="*/ 2 w 11"/>
                    <a:gd name="T23" fmla="*/ 18 h 24"/>
                    <a:gd name="T24" fmla="*/ 0 w 11"/>
                    <a:gd name="T25" fmla="*/ 19 h 24"/>
                    <a:gd name="T26" fmla="*/ 0 w 11"/>
                    <a:gd name="T27" fmla="*/ 18 h 24"/>
                    <a:gd name="T28" fmla="*/ 1 w 11"/>
                    <a:gd name="T29" fmla="*/ 12 h 24"/>
                    <a:gd name="T30" fmla="*/ 2 w 11"/>
                    <a:gd name="T31" fmla="*/ 9 h 24"/>
                    <a:gd name="T32" fmla="*/ 2 w 11"/>
                    <a:gd name="T33" fmla="*/ 6 h 24"/>
                    <a:gd name="T34" fmla="*/ 5 w 11"/>
                    <a:gd name="T35" fmla="*/ 4 h 24"/>
                    <a:gd name="T36" fmla="*/ 7 w 11"/>
                    <a:gd name="T37" fmla="*/ 0 h 24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1"/>
                    <a:gd name="T58" fmla="*/ 0 h 24"/>
                    <a:gd name="T59" fmla="*/ 11 w 11"/>
                    <a:gd name="T60" fmla="*/ 24 h 24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1" h="24">
                      <a:moveTo>
                        <a:pt x="7" y="0"/>
                      </a:moveTo>
                      <a:lnTo>
                        <a:pt x="8" y="4"/>
                      </a:lnTo>
                      <a:lnTo>
                        <a:pt x="8" y="9"/>
                      </a:lnTo>
                      <a:lnTo>
                        <a:pt x="11" y="13"/>
                      </a:lnTo>
                      <a:lnTo>
                        <a:pt x="11" y="17"/>
                      </a:lnTo>
                      <a:lnTo>
                        <a:pt x="9" y="22"/>
                      </a:lnTo>
                      <a:lnTo>
                        <a:pt x="7" y="23"/>
                      </a:lnTo>
                      <a:lnTo>
                        <a:pt x="6" y="24"/>
                      </a:lnTo>
                      <a:lnTo>
                        <a:pt x="5" y="23"/>
                      </a:lnTo>
                      <a:lnTo>
                        <a:pt x="5" y="19"/>
                      </a:lnTo>
                      <a:lnTo>
                        <a:pt x="4" y="18"/>
                      </a:lnTo>
                      <a:lnTo>
                        <a:pt x="2" y="18"/>
                      </a:lnTo>
                      <a:lnTo>
                        <a:pt x="0" y="19"/>
                      </a:lnTo>
                      <a:lnTo>
                        <a:pt x="0" y="18"/>
                      </a:lnTo>
                      <a:lnTo>
                        <a:pt x="1" y="12"/>
                      </a:lnTo>
                      <a:lnTo>
                        <a:pt x="2" y="9"/>
                      </a:lnTo>
                      <a:lnTo>
                        <a:pt x="2" y="6"/>
                      </a:lnTo>
                      <a:lnTo>
                        <a:pt x="5" y="4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36" name="Freeform 184"/>
                <p:cNvSpPr>
                  <a:spLocks/>
                </p:cNvSpPr>
                <p:nvPr/>
              </p:nvSpPr>
              <p:spPr bwMode="auto">
                <a:xfrm>
                  <a:off x="5058" y="3450"/>
                  <a:ext cx="6" cy="5"/>
                </a:xfrm>
                <a:custGeom>
                  <a:avLst/>
                  <a:gdLst>
                    <a:gd name="T0" fmla="*/ 13 w 13"/>
                    <a:gd name="T1" fmla="*/ 10 h 10"/>
                    <a:gd name="T2" fmla="*/ 9 w 13"/>
                    <a:gd name="T3" fmla="*/ 10 h 10"/>
                    <a:gd name="T4" fmla="*/ 8 w 13"/>
                    <a:gd name="T5" fmla="*/ 8 h 10"/>
                    <a:gd name="T6" fmla="*/ 7 w 13"/>
                    <a:gd name="T7" fmla="*/ 7 h 10"/>
                    <a:gd name="T8" fmla="*/ 6 w 13"/>
                    <a:gd name="T9" fmla="*/ 7 h 10"/>
                    <a:gd name="T10" fmla="*/ 3 w 13"/>
                    <a:gd name="T11" fmla="*/ 10 h 10"/>
                    <a:gd name="T12" fmla="*/ 2 w 13"/>
                    <a:gd name="T13" fmla="*/ 8 h 10"/>
                    <a:gd name="T14" fmla="*/ 0 w 13"/>
                    <a:gd name="T15" fmla="*/ 8 h 10"/>
                    <a:gd name="T16" fmla="*/ 1 w 13"/>
                    <a:gd name="T17" fmla="*/ 5 h 10"/>
                    <a:gd name="T18" fmla="*/ 5 w 13"/>
                    <a:gd name="T19" fmla="*/ 2 h 10"/>
                    <a:gd name="T20" fmla="*/ 6 w 13"/>
                    <a:gd name="T21" fmla="*/ 0 h 10"/>
                    <a:gd name="T22" fmla="*/ 8 w 13"/>
                    <a:gd name="T23" fmla="*/ 0 h 10"/>
                    <a:gd name="T24" fmla="*/ 9 w 13"/>
                    <a:gd name="T25" fmla="*/ 4 h 10"/>
                    <a:gd name="T26" fmla="*/ 10 w 13"/>
                    <a:gd name="T27" fmla="*/ 7 h 10"/>
                    <a:gd name="T28" fmla="*/ 13 w 13"/>
                    <a:gd name="T29" fmla="*/ 8 h 10"/>
                    <a:gd name="T30" fmla="*/ 13 w 13"/>
                    <a:gd name="T31" fmla="*/ 10 h 1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3"/>
                    <a:gd name="T49" fmla="*/ 0 h 10"/>
                    <a:gd name="T50" fmla="*/ 13 w 13"/>
                    <a:gd name="T51" fmla="*/ 10 h 10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3" h="10">
                      <a:moveTo>
                        <a:pt x="13" y="10"/>
                      </a:moveTo>
                      <a:lnTo>
                        <a:pt x="9" y="10"/>
                      </a:lnTo>
                      <a:lnTo>
                        <a:pt x="8" y="8"/>
                      </a:lnTo>
                      <a:lnTo>
                        <a:pt x="7" y="7"/>
                      </a:lnTo>
                      <a:lnTo>
                        <a:pt x="6" y="7"/>
                      </a:lnTo>
                      <a:lnTo>
                        <a:pt x="3" y="10"/>
                      </a:lnTo>
                      <a:lnTo>
                        <a:pt x="2" y="8"/>
                      </a:lnTo>
                      <a:lnTo>
                        <a:pt x="0" y="8"/>
                      </a:lnTo>
                      <a:lnTo>
                        <a:pt x="1" y="5"/>
                      </a:lnTo>
                      <a:lnTo>
                        <a:pt x="5" y="2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9" y="4"/>
                      </a:lnTo>
                      <a:lnTo>
                        <a:pt x="10" y="7"/>
                      </a:lnTo>
                      <a:lnTo>
                        <a:pt x="13" y="8"/>
                      </a:lnTo>
                      <a:lnTo>
                        <a:pt x="13" y="1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37" name="Freeform 185"/>
                <p:cNvSpPr>
                  <a:spLocks/>
                </p:cNvSpPr>
                <p:nvPr/>
              </p:nvSpPr>
              <p:spPr bwMode="auto">
                <a:xfrm>
                  <a:off x="5026" y="3480"/>
                  <a:ext cx="6" cy="4"/>
                </a:xfrm>
                <a:custGeom>
                  <a:avLst/>
                  <a:gdLst>
                    <a:gd name="T0" fmla="*/ 11 w 11"/>
                    <a:gd name="T1" fmla="*/ 2 h 7"/>
                    <a:gd name="T2" fmla="*/ 11 w 11"/>
                    <a:gd name="T3" fmla="*/ 1 h 7"/>
                    <a:gd name="T4" fmla="*/ 9 w 11"/>
                    <a:gd name="T5" fmla="*/ 1 h 7"/>
                    <a:gd name="T6" fmla="*/ 5 w 11"/>
                    <a:gd name="T7" fmla="*/ 1 h 7"/>
                    <a:gd name="T8" fmla="*/ 3 w 11"/>
                    <a:gd name="T9" fmla="*/ 0 h 7"/>
                    <a:gd name="T10" fmla="*/ 2 w 11"/>
                    <a:gd name="T11" fmla="*/ 0 h 7"/>
                    <a:gd name="T12" fmla="*/ 0 w 11"/>
                    <a:gd name="T13" fmla="*/ 1 h 7"/>
                    <a:gd name="T14" fmla="*/ 0 w 11"/>
                    <a:gd name="T15" fmla="*/ 2 h 7"/>
                    <a:gd name="T16" fmla="*/ 1 w 11"/>
                    <a:gd name="T17" fmla="*/ 4 h 7"/>
                    <a:gd name="T18" fmla="*/ 4 w 11"/>
                    <a:gd name="T19" fmla="*/ 5 h 7"/>
                    <a:gd name="T20" fmla="*/ 7 w 11"/>
                    <a:gd name="T21" fmla="*/ 7 h 7"/>
                    <a:gd name="T22" fmla="*/ 10 w 11"/>
                    <a:gd name="T23" fmla="*/ 5 h 7"/>
                    <a:gd name="T24" fmla="*/ 11 w 11"/>
                    <a:gd name="T25" fmla="*/ 2 h 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1"/>
                    <a:gd name="T40" fmla="*/ 0 h 7"/>
                    <a:gd name="T41" fmla="*/ 11 w 11"/>
                    <a:gd name="T42" fmla="*/ 7 h 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1" h="7">
                      <a:moveTo>
                        <a:pt x="11" y="2"/>
                      </a:moveTo>
                      <a:lnTo>
                        <a:pt x="11" y="1"/>
                      </a:lnTo>
                      <a:lnTo>
                        <a:pt x="9" y="1"/>
                      </a:ln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4"/>
                      </a:lnTo>
                      <a:lnTo>
                        <a:pt x="4" y="5"/>
                      </a:lnTo>
                      <a:lnTo>
                        <a:pt x="7" y="7"/>
                      </a:lnTo>
                      <a:lnTo>
                        <a:pt x="10" y="5"/>
                      </a:lnTo>
                      <a:lnTo>
                        <a:pt x="11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38" name="Freeform 186"/>
                <p:cNvSpPr>
                  <a:spLocks/>
                </p:cNvSpPr>
                <p:nvPr/>
              </p:nvSpPr>
              <p:spPr bwMode="auto">
                <a:xfrm>
                  <a:off x="4976" y="3534"/>
                  <a:ext cx="3" cy="5"/>
                </a:xfrm>
                <a:custGeom>
                  <a:avLst/>
                  <a:gdLst>
                    <a:gd name="T0" fmla="*/ 2 w 5"/>
                    <a:gd name="T1" fmla="*/ 0 h 11"/>
                    <a:gd name="T2" fmla="*/ 0 w 5"/>
                    <a:gd name="T3" fmla="*/ 0 h 11"/>
                    <a:gd name="T4" fmla="*/ 0 w 5"/>
                    <a:gd name="T5" fmla="*/ 2 h 11"/>
                    <a:gd name="T6" fmla="*/ 0 w 5"/>
                    <a:gd name="T7" fmla="*/ 7 h 11"/>
                    <a:gd name="T8" fmla="*/ 1 w 5"/>
                    <a:gd name="T9" fmla="*/ 11 h 11"/>
                    <a:gd name="T10" fmla="*/ 3 w 5"/>
                    <a:gd name="T11" fmla="*/ 11 h 11"/>
                    <a:gd name="T12" fmla="*/ 5 w 5"/>
                    <a:gd name="T13" fmla="*/ 7 h 11"/>
                    <a:gd name="T14" fmla="*/ 3 w 5"/>
                    <a:gd name="T15" fmla="*/ 4 h 11"/>
                    <a:gd name="T16" fmla="*/ 3 w 5"/>
                    <a:gd name="T17" fmla="*/ 1 h 11"/>
                    <a:gd name="T18" fmla="*/ 2 w 5"/>
                    <a:gd name="T19" fmla="*/ 0 h 1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"/>
                    <a:gd name="T31" fmla="*/ 0 h 11"/>
                    <a:gd name="T32" fmla="*/ 5 w 5"/>
                    <a:gd name="T33" fmla="*/ 11 h 1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" h="11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1" y="11"/>
                      </a:lnTo>
                      <a:lnTo>
                        <a:pt x="3" y="11"/>
                      </a:lnTo>
                      <a:lnTo>
                        <a:pt x="5" y="7"/>
                      </a:lnTo>
                      <a:lnTo>
                        <a:pt x="3" y="4"/>
                      </a:lnTo>
                      <a:lnTo>
                        <a:pt x="3" y="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39" name="Freeform 187"/>
                <p:cNvSpPr>
                  <a:spLocks/>
                </p:cNvSpPr>
                <p:nvPr/>
              </p:nvSpPr>
              <p:spPr bwMode="auto">
                <a:xfrm>
                  <a:off x="5005" y="3541"/>
                  <a:ext cx="2" cy="3"/>
                </a:xfrm>
                <a:custGeom>
                  <a:avLst/>
                  <a:gdLst>
                    <a:gd name="T0" fmla="*/ 3 w 5"/>
                    <a:gd name="T1" fmla="*/ 6 h 6"/>
                    <a:gd name="T2" fmla="*/ 5 w 5"/>
                    <a:gd name="T3" fmla="*/ 3 h 6"/>
                    <a:gd name="T4" fmla="*/ 2 w 5"/>
                    <a:gd name="T5" fmla="*/ 0 h 6"/>
                    <a:gd name="T6" fmla="*/ 1 w 5"/>
                    <a:gd name="T7" fmla="*/ 3 h 6"/>
                    <a:gd name="T8" fmla="*/ 0 w 5"/>
                    <a:gd name="T9" fmla="*/ 5 h 6"/>
                    <a:gd name="T10" fmla="*/ 3 w 5"/>
                    <a:gd name="T11" fmla="*/ 6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5"/>
                    <a:gd name="T19" fmla="*/ 0 h 6"/>
                    <a:gd name="T20" fmla="*/ 5 w 5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5" h="6">
                      <a:moveTo>
                        <a:pt x="3" y="6"/>
                      </a:moveTo>
                      <a:lnTo>
                        <a:pt x="5" y="3"/>
                      </a:lnTo>
                      <a:lnTo>
                        <a:pt x="2" y="0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3" y="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40" name="Freeform 188"/>
                <p:cNvSpPr>
                  <a:spLocks/>
                </p:cNvSpPr>
                <p:nvPr/>
              </p:nvSpPr>
              <p:spPr bwMode="auto">
                <a:xfrm>
                  <a:off x="4972" y="3544"/>
                  <a:ext cx="4" cy="7"/>
                </a:xfrm>
                <a:custGeom>
                  <a:avLst/>
                  <a:gdLst>
                    <a:gd name="T0" fmla="*/ 9 w 9"/>
                    <a:gd name="T1" fmla="*/ 0 h 14"/>
                    <a:gd name="T2" fmla="*/ 9 w 9"/>
                    <a:gd name="T3" fmla="*/ 4 h 14"/>
                    <a:gd name="T4" fmla="*/ 7 w 9"/>
                    <a:gd name="T5" fmla="*/ 8 h 14"/>
                    <a:gd name="T6" fmla="*/ 9 w 9"/>
                    <a:gd name="T7" fmla="*/ 11 h 14"/>
                    <a:gd name="T8" fmla="*/ 7 w 9"/>
                    <a:gd name="T9" fmla="*/ 14 h 14"/>
                    <a:gd name="T10" fmla="*/ 3 w 9"/>
                    <a:gd name="T11" fmla="*/ 11 h 14"/>
                    <a:gd name="T12" fmla="*/ 1 w 9"/>
                    <a:gd name="T13" fmla="*/ 11 h 14"/>
                    <a:gd name="T14" fmla="*/ 0 w 9"/>
                    <a:gd name="T15" fmla="*/ 9 h 14"/>
                    <a:gd name="T16" fmla="*/ 1 w 9"/>
                    <a:gd name="T17" fmla="*/ 4 h 14"/>
                    <a:gd name="T18" fmla="*/ 3 w 9"/>
                    <a:gd name="T19" fmla="*/ 3 h 14"/>
                    <a:gd name="T20" fmla="*/ 5 w 9"/>
                    <a:gd name="T21" fmla="*/ 4 h 14"/>
                    <a:gd name="T22" fmla="*/ 9 w 9"/>
                    <a:gd name="T23" fmla="*/ 0 h 1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9"/>
                    <a:gd name="T37" fmla="*/ 0 h 14"/>
                    <a:gd name="T38" fmla="*/ 9 w 9"/>
                    <a:gd name="T39" fmla="*/ 14 h 1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9" h="14">
                      <a:moveTo>
                        <a:pt x="9" y="0"/>
                      </a:moveTo>
                      <a:lnTo>
                        <a:pt x="9" y="4"/>
                      </a:lnTo>
                      <a:lnTo>
                        <a:pt x="7" y="8"/>
                      </a:lnTo>
                      <a:lnTo>
                        <a:pt x="9" y="11"/>
                      </a:lnTo>
                      <a:lnTo>
                        <a:pt x="7" y="14"/>
                      </a:lnTo>
                      <a:lnTo>
                        <a:pt x="3" y="11"/>
                      </a:lnTo>
                      <a:lnTo>
                        <a:pt x="1" y="11"/>
                      </a:lnTo>
                      <a:lnTo>
                        <a:pt x="0" y="9"/>
                      </a:lnTo>
                      <a:lnTo>
                        <a:pt x="1" y="4"/>
                      </a:lnTo>
                      <a:lnTo>
                        <a:pt x="3" y="3"/>
                      </a:lnTo>
                      <a:lnTo>
                        <a:pt x="5" y="4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41" name="Freeform 189"/>
                <p:cNvSpPr>
                  <a:spLocks/>
                </p:cNvSpPr>
                <p:nvPr/>
              </p:nvSpPr>
              <p:spPr bwMode="auto">
                <a:xfrm>
                  <a:off x="4967" y="3551"/>
                  <a:ext cx="7" cy="11"/>
                </a:xfrm>
                <a:custGeom>
                  <a:avLst/>
                  <a:gdLst>
                    <a:gd name="T0" fmla="*/ 8 w 13"/>
                    <a:gd name="T1" fmla="*/ 0 h 21"/>
                    <a:gd name="T2" fmla="*/ 9 w 13"/>
                    <a:gd name="T3" fmla="*/ 2 h 21"/>
                    <a:gd name="T4" fmla="*/ 11 w 13"/>
                    <a:gd name="T5" fmla="*/ 5 h 21"/>
                    <a:gd name="T6" fmla="*/ 11 w 13"/>
                    <a:gd name="T7" fmla="*/ 8 h 21"/>
                    <a:gd name="T8" fmla="*/ 13 w 13"/>
                    <a:gd name="T9" fmla="*/ 12 h 21"/>
                    <a:gd name="T10" fmla="*/ 12 w 13"/>
                    <a:gd name="T11" fmla="*/ 13 h 21"/>
                    <a:gd name="T12" fmla="*/ 8 w 13"/>
                    <a:gd name="T13" fmla="*/ 15 h 21"/>
                    <a:gd name="T14" fmla="*/ 8 w 13"/>
                    <a:gd name="T15" fmla="*/ 17 h 21"/>
                    <a:gd name="T16" fmla="*/ 9 w 13"/>
                    <a:gd name="T17" fmla="*/ 20 h 21"/>
                    <a:gd name="T18" fmla="*/ 7 w 13"/>
                    <a:gd name="T19" fmla="*/ 20 h 21"/>
                    <a:gd name="T20" fmla="*/ 1 w 13"/>
                    <a:gd name="T21" fmla="*/ 21 h 21"/>
                    <a:gd name="T22" fmla="*/ 1 w 13"/>
                    <a:gd name="T23" fmla="*/ 21 h 21"/>
                    <a:gd name="T24" fmla="*/ 0 w 13"/>
                    <a:gd name="T25" fmla="*/ 19 h 21"/>
                    <a:gd name="T26" fmla="*/ 1 w 13"/>
                    <a:gd name="T27" fmla="*/ 17 h 21"/>
                    <a:gd name="T28" fmla="*/ 1 w 13"/>
                    <a:gd name="T29" fmla="*/ 11 h 21"/>
                    <a:gd name="T30" fmla="*/ 5 w 13"/>
                    <a:gd name="T31" fmla="*/ 9 h 21"/>
                    <a:gd name="T32" fmla="*/ 6 w 13"/>
                    <a:gd name="T33" fmla="*/ 8 h 21"/>
                    <a:gd name="T34" fmla="*/ 7 w 13"/>
                    <a:gd name="T35" fmla="*/ 2 h 21"/>
                    <a:gd name="T36" fmla="*/ 8 w 13"/>
                    <a:gd name="T37" fmla="*/ 0 h 2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3"/>
                    <a:gd name="T58" fmla="*/ 0 h 21"/>
                    <a:gd name="T59" fmla="*/ 13 w 13"/>
                    <a:gd name="T60" fmla="*/ 21 h 21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3" h="21">
                      <a:moveTo>
                        <a:pt x="8" y="0"/>
                      </a:moveTo>
                      <a:lnTo>
                        <a:pt x="9" y="2"/>
                      </a:lnTo>
                      <a:lnTo>
                        <a:pt x="11" y="5"/>
                      </a:lnTo>
                      <a:lnTo>
                        <a:pt x="11" y="8"/>
                      </a:lnTo>
                      <a:lnTo>
                        <a:pt x="13" y="12"/>
                      </a:lnTo>
                      <a:lnTo>
                        <a:pt x="12" y="13"/>
                      </a:lnTo>
                      <a:lnTo>
                        <a:pt x="8" y="15"/>
                      </a:lnTo>
                      <a:lnTo>
                        <a:pt x="8" y="17"/>
                      </a:lnTo>
                      <a:lnTo>
                        <a:pt x="9" y="20"/>
                      </a:lnTo>
                      <a:lnTo>
                        <a:pt x="7" y="20"/>
                      </a:lnTo>
                      <a:lnTo>
                        <a:pt x="1" y="21"/>
                      </a:lnTo>
                      <a:lnTo>
                        <a:pt x="0" y="19"/>
                      </a:lnTo>
                      <a:lnTo>
                        <a:pt x="1" y="17"/>
                      </a:lnTo>
                      <a:lnTo>
                        <a:pt x="1" y="11"/>
                      </a:lnTo>
                      <a:lnTo>
                        <a:pt x="5" y="9"/>
                      </a:lnTo>
                      <a:lnTo>
                        <a:pt x="6" y="8"/>
                      </a:lnTo>
                      <a:lnTo>
                        <a:pt x="7" y="2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42" name="Freeform 190"/>
                <p:cNvSpPr>
                  <a:spLocks/>
                </p:cNvSpPr>
                <p:nvPr/>
              </p:nvSpPr>
              <p:spPr bwMode="auto">
                <a:xfrm>
                  <a:off x="5000" y="3544"/>
                  <a:ext cx="8" cy="14"/>
                </a:xfrm>
                <a:custGeom>
                  <a:avLst/>
                  <a:gdLst>
                    <a:gd name="T0" fmla="*/ 17 w 17"/>
                    <a:gd name="T1" fmla="*/ 0 h 28"/>
                    <a:gd name="T2" fmla="*/ 15 w 17"/>
                    <a:gd name="T3" fmla="*/ 2 h 28"/>
                    <a:gd name="T4" fmla="*/ 12 w 17"/>
                    <a:gd name="T5" fmla="*/ 3 h 28"/>
                    <a:gd name="T6" fmla="*/ 7 w 17"/>
                    <a:gd name="T7" fmla="*/ 9 h 28"/>
                    <a:gd name="T8" fmla="*/ 6 w 17"/>
                    <a:gd name="T9" fmla="*/ 10 h 28"/>
                    <a:gd name="T10" fmla="*/ 5 w 17"/>
                    <a:gd name="T11" fmla="*/ 8 h 28"/>
                    <a:gd name="T12" fmla="*/ 3 w 17"/>
                    <a:gd name="T13" fmla="*/ 5 h 28"/>
                    <a:gd name="T14" fmla="*/ 3 w 17"/>
                    <a:gd name="T15" fmla="*/ 6 h 28"/>
                    <a:gd name="T16" fmla="*/ 0 w 17"/>
                    <a:gd name="T17" fmla="*/ 8 h 28"/>
                    <a:gd name="T18" fmla="*/ 2 w 17"/>
                    <a:gd name="T19" fmla="*/ 12 h 28"/>
                    <a:gd name="T20" fmla="*/ 2 w 17"/>
                    <a:gd name="T21" fmla="*/ 15 h 28"/>
                    <a:gd name="T22" fmla="*/ 0 w 17"/>
                    <a:gd name="T23" fmla="*/ 16 h 28"/>
                    <a:gd name="T24" fmla="*/ 2 w 17"/>
                    <a:gd name="T25" fmla="*/ 18 h 28"/>
                    <a:gd name="T26" fmla="*/ 3 w 17"/>
                    <a:gd name="T27" fmla="*/ 20 h 28"/>
                    <a:gd name="T28" fmla="*/ 5 w 17"/>
                    <a:gd name="T29" fmla="*/ 20 h 28"/>
                    <a:gd name="T30" fmla="*/ 7 w 17"/>
                    <a:gd name="T31" fmla="*/ 21 h 28"/>
                    <a:gd name="T32" fmla="*/ 6 w 17"/>
                    <a:gd name="T33" fmla="*/ 23 h 28"/>
                    <a:gd name="T34" fmla="*/ 4 w 17"/>
                    <a:gd name="T35" fmla="*/ 26 h 28"/>
                    <a:gd name="T36" fmla="*/ 5 w 17"/>
                    <a:gd name="T37" fmla="*/ 28 h 28"/>
                    <a:gd name="T38" fmla="*/ 7 w 17"/>
                    <a:gd name="T39" fmla="*/ 28 h 28"/>
                    <a:gd name="T40" fmla="*/ 10 w 17"/>
                    <a:gd name="T41" fmla="*/ 26 h 28"/>
                    <a:gd name="T42" fmla="*/ 11 w 17"/>
                    <a:gd name="T43" fmla="*/ 23 h 28"/>
                    <a:gd name="T44" fmla="*/ 12 w 17"/>
                    <a:gd name="T45" fmla="*/ 20 h 28"/>
                    <a:gd name="T46" fmla="*/ 12 w 17"/>
                    <a:gd name="T47" fmla="*/ 15 h 28"/>
                    <a:gd name="T48" fmla="*/ 12 w 17"/>
                    <a:gd name="T49" fmla="*/ 12 h 28"/>
                    <a:gd name="T50" fmla="*/ 16 w 17"/>
                    <a:gd name="T51" fmla="*/ 10 h 28"/>
                    <a:gd name="T52" fmla="*/ 17 w 17"/>
                    <a:gd name="T53" fmla="*/ 6 h 28"/>
                    <a:gd name="T54" fmla="*/ 17 w 17"/>
                    <a:gd name="T55" fmla="*/ 3 h 28"/>
                    <a:gd name="T56" fmla="*/ 17 w 17"/>
                    <a:gd name="T57" fmla="*/ 0 h 28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17"/>
                    <a:gd name="T88" fmla="*/ 0 h 28"/>
                    <a:gd name="T89" fmla="*/ 17 w 17"/>
                    <a:gd name="T90" fmla="*/ 28 h 28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17" h="28">
                      <a:moveTo>
                        <a:pt x="17" y="0"/>
                      </a:moveTo>
                      <a:lnTo>
                        <a:pt x="15" y="2"/>
                      </a:lnTo>
                      <a:lnTo>
                        <a:pt x="12" y="3"/>
                      </a:lnTo>
                      <a:lnTo>
                        <a:pt x="7" y="9"/>
                      </a:lnTo>
                      <a:lnTo>
                        <a:pt x="6" y="10"/>
                      </a:lnTo>
                      <a:lnTo>
                        <a:pt x="5" y="8"/>
                      </a:lnTo>
                      <a:lnTo>
                        <a:pt x="3" y="5"/>
                      </a:lnTo>
                      <a:lnTo>
                        <a:pt x="3" y="6"/>
                      </a:lnTo>
                      <a:lnTo>
                        <a:pt x="0" y="8"/>
                      </a:lnTo>
                      <a:lnTo>
                        <a:pt x="2" y="12"/>
                      </a:lnTo>
                      <a:lnTo>
                        <a:pt x="2" y="15"/>
                      </a:lnTo>
                      <a:lnTo>
                        <a:pt x="0" y="16"/>
                      </a:lnTo>
                      <a:lnTo>
                        <a:pt x="2" y="18"/>
                      </a:lnTo>
                      <a:lnTo>
                        <a:pt x="3" y="20"/>
                      </a:lnTo>
                      <a:lnTo>
                        <a:pt x="5" y="20"/>
                      </a:lnTo>
                      <a:lnTo>
                        <a:pt x="7" y="21"/>
                      </a:lnTo>
                      <a:lnTo>
                        <a:pt x="6" y="23"/>
                      </a:lnTo>
                      <a:lnTo>
                        <a:pt x="4" y="26"/>
                      </a:lnTo>
                      <a:lnTo>
                        <a:pt x="5" y="28"/>
                      </a:lnTo>
                      <a:lnTo>
                        <a:pt x="7" y="28"/>
                      </a:lnTo>
                      <a:lnTo>
                        <a:pt x="10" y="26"/>
                      </a:lnTo>
                      <a:lnTo>
                        <a:pt x="11" y="23"/>
                      </a:lnTo>
                      <a:lnTo>
                        <a:pt x="12" y="20"/>
                      </a:lnTo>
                      <a:lnTo>
                        <a:pt x="12" y="15"/>
                      </a:lnTo>
                      <a:lnTo>
                        <a:pt x="12" y="12"/>
                      </a:lnTo>
                      <a:lnTo>
                        <a:pt x="16" y="10"/>
                      </a:lnTo>
                      <a:lnTo>
                        <a:pt x="17" y="6"/>
                      </a:lnTo>
                      <a:lnTo>
                        <a:pt x="17" y="3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43" name="Freeform 191"/>
                <p:cNvSpPr>
                  <a:spLocks/>
                </p:cNvSpPr>
                <p:nvPr/>
              </p:nvSpPr>
              <p:spPr bwMode="auto">
                <a:xfrm>
                  <a:off x="5008" y="3550"/>
                  <a:ext cx="3" cy="3"/>
                </a:xfrm>
                <a:custGeom>
                  <a:avLst/>
                  <a:gdLst>
                    <a:gd name="T0" fmla="*/ 5 w 5"/>
                    <a:gd name="T1" fmla="*/ 0 h 5"/>
                    <a:gd name="T2" fmla="*/ 2 w 5"/>
                    <a:gd name="T3" fmla="*/ 0 h 5"/>
                    <a:gd name="T4" fmla="*/ 0 w 5"/>
                    <a:gd name="T5" fmla="*/ 3 h 5"/>
                    <a:gd name="T6" fmla="*/ 1 w 5"/>
                    <a:gd name="T7" fmla="*/ 4 h 5"/>
                    <a:gd name="T8" fmla="*/ 1 w 5"/>
                    <a:gd name="T9" fmla="*/ 5 h 5"/>
                    <a:gd name="T10" fmla="*/ 4 w 5"/>
                    <a:gd name="T11" fmla="*/ 3 h 5"/>
                    <a:gd name="T12" fmla="*/ 5 w 5"/>
                    <a:gd name="T13" fmla="*/ 0 h 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5"/>
                    <a:gd name="T22" fmla="*/ 0 h 5"/>
                    <a:gd name="T23" fmla="*/ 5 w 5"/>
                    <a:gd name="T24" fmla="*/ 5 h 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5" h="5">
                      <a:moveTo>
                        <a:pt x="5" y="0"/>
                      </a:moveTo>
                      <a:lnTo>
                        <a:pt x="2" y="0"/>
                      </a:lnTo>
                      <a:lnTo>
                        <a:pt x="0" y="3"/>
                      </a:lnTo>
                      <a:lnTo>
                        <a:pt x="1" y="4"/>
                      </a:lnTo>
                      <a:lnTo>
                        <a:pt x="1" y="5"/>
                      </a:lnTo>
                      <a:lnTo>
                        <a:pt x="4" y="3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44" name="Freeform 192"/>
                <p:cNvSpPr>
                  <a:spLocks/>
                </p:cNvSpPr>
                <p:nvPr/>
              </p:nvSpPr>
              <p:spPr bwMode="auto">
                <a:xfrm>
                  <a:off x="5007" y="3553"/>
                  <a:ext cx="1" cy="1"/>
                </a:xfrm>
                <a:custGeom>
                  <a:avLst/>
                  <a:gdLst>
                    <a:gd name="T0" fmla="*/ 3 w 3"/>
                    <a:gd name="T1" fmla="*/ 0 h 4"/>
                    <a:gd name="T2" fmla="*/ 2 w 3"/>
                    <a:gd name="T3" fmla="*/ 0 h 4"/>
                    <a:gd name="T4" fmla="*/ 0 w 3"/>
                    <a:gd name="T5" fmla="*/ 0 h 4"/>
                    <a:gd name="T6" fmla="*/ 3 w 3"/>
                    <a:gd name="T7" fmla="*/ 4 h 4"/>
                    <a:gd name="T8" fmla="*/ 3 w 3"/>
                    <a:gd name="T9" fmla="*/ 3 h 4"/>
                    <a:gd name="T10" fmla="*/ 3 w 3"/>
                    <a:gd name="T11" fmla="*/ 0 h 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"/>
                    <a:gd name="T19" fmla="*/ 0 h 4"/>
                    <a:gd name="T20" fmla="*/ 3 w 3"/>
                    <a:gd name="T21" fmla="*/ 4 h 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" h="4">
                      <a:moveTo>
                        <a:pt x="3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4"/>
                      </a:lnTo>
                      <a:lnTo>
                        <a:pt x="3" y="3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45" name="Freeform 193"/>
                <p:cNvSpPr>
                  <a:spLocks/>
                </p:cNvSpPr>
                <p:nvPr/>
              </p:nvSpPr>
              <p:spPr bwMode="auto">
                <a:xfrm>
                  <a:off x="5006" y="3556"/>
                  <a:ext cx="1" cy="3"/>
                </a:xfrm>
                <a:custGeom>
                  <a:avLst/>
                  <a:gdLst>
                    <a:gd name="T0" fmla="*/ 1 w 4"/>
                    <a:gd name="T1" fmla="*/ 0 h 5"/>
                    <a:gd name="T2" fmla="*/ 0 w 4"/>
                    <a:gd name="T3" fmla="*/ 2 h 5"/>
                    <a:gd name="T4" fmla="*/ 0 w 4"/>
                    <a:gd name="T5" fmla="*/ 3 h 5"/>
                    <a:gd name="T6" fmla="*/ 1 w 4"/>
                    <a:gd name="T7" fmla="*/ 5 h 5"/>
                    <a:gd name="T8" fmla="*/ 4 w 4"/>
                    <a:gd name="T9" fmla="*/ 4 h 5"/>
                    <a:gd name="T10" fmla="*/ 4 w 4"/>
                    <a:gd name="T11" fmla="*/ 2 h 5"/>
                    <a:gd name="T12" fmla="*/ 1 w 4"/>
                    <a:gd name="T13" fmla="*/ 0 h 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"/>
                    <a:gd name="T22" fmla="*/ 0 h 5"/>
                    <a:gd name="T23" fmla="*/ 4 w 4"/>
                    <a:gd name="T24" fmla="*/ 5 h 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" h="5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4" y="4"/>
                      </a:lnTo>
                      <a:lnTo>
                        <a:pt x="4" y="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46" name="Freeform 194"/>
                <p:cNvSpPr>
                  <a:spLocks/>
                </p:cNvSpPr>
                <p:nvPr/>
              </p:nvSpPr>
              <p:spPr bwMode="auto">
                <a:xfrm>
                  <a:off x="5003" y="3559"/>
                  <a:ext cx="1" cy="1"/>
                </a:xfrm>
                <a:custGeom>
                  <a:avLst/>
                  <a:gdLst>
                    <a:gd name="T0" fmla="*/ 0 w 2"/>
                    <a:gd name="T1" fmla="*/ 3 h 4"/>
                    <a:gd name="T2" fmla="*/ 0 w 2"/>
                    <a:gd name="T3" fmla="*/ 4 h 4"/>
                    <a:gd name="T4" fmla="*/ 1 w 2"/>
                    <a:gd name="T5" fmla="*/ 4 h 4"/>
                    <a:gd name="T6" fmla="*/ 2 w 2"/>
                    <a:gd name="T7" fmla="*/ 3 h 4"/>
                    <a:gd name="T8" fmla="*/ 2 w 2"/>
                    <a:gd name="T9" fmla="*/ 0 h 4"/>
                    <a:gd name="T10" fmla="*/ 0 w 2"/>
                    <a:gd name="T11" fmla="*/ 1 h 4"/>
                    <a:gd name="T12" fmla="*/ 0 w 2"/>
                    <a:gd name="T13" fmla="*/ 3 h 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"/>
                    <a:gd name="T22" fmla="*/ 0 h 4"/>
                    <a:gd name="T23" fmla="*/ 2 w 2"/>
                    <a:gd name="T24" fmla="*/ 4 h 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" h="4">
                      <a:moveTo>
                        <a:pt x="0" y="3"/>
                      </a:moveTo>
                      <a:lnTo>
                        <a:pt x="0" y="4"/>
                      </a:lnTo>
                      <a:lnTo>
                        <a:pt x="1" y="4"/>
                      </a:lnTo>
                      <a:lnTo>
                        <a:pt x="2" y="3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47" name="Freeform 195"/>
                <p:cNvSpPr>
                  <a:spLocks/>
                </p:cNvSpPr>
                <p:nvPr/>
              </p:nvSpPr>
              <p:spPr bwMode="auto">
                <a:xfrm>
                  <a:off x="5004" y="3567"/>
                  <a:ext cx="3" cy="2"/>
                </a:xfrm>
                <a:custGeom>
                  <a:avLst/>
                  <a:gdLst>
                    <a:gd name="T0" fmla="*/ 6 w 6"/>
                    <a:gd name="T1" fmla="*/ 0 h 4"/>
                    <a:gd name="T2" fmla="*/ 2 w 6"/>
                    <a:gd name="T3" fmla="*/ 0 h 4"/>
                    <a:gd name="T4" fmla="*/ 0 w 6"/>
                    <a:gd name="T5" fmla="*/ 0 h 4"/>
                    <a:gd name="T6" fmla="*/ 1 w 6"/>
                    <a:gd name="T7" fmla="*/ 2 h 4"/>
                    <a:gd name="T8" fmla="*/ 2 w 6"/>
                    <a:gd name="T9" fmla="*/ 4 h 4"/>
                    <a:gd name="T10" fmla="*/ 4 w 6"/>
                    <a:gd name="T11" fmla="*/ 2 h 4"/>
                    <a:gd name="T12" fmla="*/ 6 w 6"/>
                    <a:gd name="T13" fmla="*/ 0 h 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"/>
                    <a:gd name="T22" fmla="*/ 0 h 4"/>
                    <a:gd name="T23" fmla="*/ 6 w 6"/>
                    <a:gd name="T24" fmla="*/ 4 h 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" h="4">
                      <a:moveTo>
                        <a:pt x="6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1" y="2"/>
                      </a:lnTo>
                      <a:lnTo>
                        <a:pt x="2" y="4"/>
                      </a:lnTo>
                      <a:lnTo>
                        <a:pt x="4" y="2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48" name="Freeform 196"/>
                <p:cNvSpPr>
                  <a:spLocks/>
                </p:cNvSpPr>
                <p:nvPr/>
              </p:nvSpPr>
              <p:spPr bwMode="auto">
                <a:xfrm>
                  <a:off x="5002" y="3569"/>
                  <a:ext cx="2" cy="6"/>
                </a:xfrm>
                <a:custGeom>
                  <a:avLst/>
                  <a:gdLst>
                    <a:gd name="T0" fmla="*/ 3 w 3"/>
                    <a:gd name="T1" fmla="*/ 0 h 12"/>
                    <a:gd name="T2" fmla="*/ 0 w 3"/>
                    <a:gd name="T3" fmla="*/ 7 h 12"/>
                    <a:gd name="T4" fmla="*/ 0 w 3"/>
                    <a:gd name="T5" fmla="*/ 9 h 12"/>
                    <a:gd name="T6" fmla="*/ 1 w 3"/>
                    <a:gd name="T7" fmla="*/ 12 h 12"/>
                    <a:gd name="T8" fmla="*/ 3 w 3"/>
                    <a:gd name="T9" fmla="*/ 9 h 12"/>
                    <a:gd name="T10" fmla="*/ 3 w 3"/>
                    <a:gd name="T11" fmla="*/ 7 h 12"/>
                    <a:gd name="T12" fmla="*/ 3 w 3"/>
                    <a:gd name="T13" fmla="*/ 5 h 12"/>
                    <a:gd name="T14" fmla="*/ 3 w 3"/>
                    <a:gd name="T15" fmla="*/ 0 h 1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"/>
                    <a:gd name="T25" fmla="*/ 0 h 12"/>
                    <a:gd name="T26" fmla="*/ 3 w 3"/>
                    <a:gd name="T27" fmla="*/ 12 h 1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" h="12">
                      <a:moveTo>
                        <a:pt x="3" y="0"/>
                      </a:move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1" y="12"/>
                      </a:lnTo>
                      <a:lnTo>
                        <a:pt x="3" y="9"/>
                      </a:lnTo>
                      <a:lnTo>
                        <a:pt x="3" y="7"/>
                      </a:lnTo>
                      <a:lnTo>
                        <a:pt x="3" y="5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49" name="Freeform 197"/>
                <p:cNvSpPr>
                  <a:spLocks/>
                </p:cNvSpPr>
                <p:nvPr/>
              </p:nvSpPr>
              <p:spPr bwMode="auto">
                <a:xfrm>
                  <a:off x="5030" y="3587"/>
                  <a:ext cx="2" cy="1"/>
                </a:xfrm>
                <a:custGeom>
                  <a:avLst/>
                  <a:gdLst>
                    <a:gd name="T0" fmla="*/ 3 w 3"/>
                    <a:gd name="T1" fmla="*/ 1 h 1"/>
                    <a:gd name="T2" fmla="*/ 2 w 3"/>
                    <a:gd name="T3" fmla="*/ 0 h 1"/>
                    <a:gd name="T4" fmla="*/ 0 w 3"/>
                    <a:gd name="T5" fmla="*/ 0 h 1"/>
                    <a:gd name="T6" fmla="*/ 0 w 3"/>
                    <a:gd name="T7" fmla="*/ 1 h 1"/>
                    <a:gd name="T8" fmla="*/ 1 w 3"/>
                    <a:gd name="T9" fmla="*/ 1 h 1"/>
                    <a:gd name="T10" fmla="*/ 2 w 3"/>
                    <a:gd name="T11" fmla="*/ 1 h 1"/>
                    <a:gd name="T12" fmla="*/ 3 w 3"/>
                    <a:gd name="T13" fmla="*/ 1 h 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"/>
                    <a:gd name="T22" fmla="*/ 0 h 1"/>
                    <a:gd name="T23" fmla="*/ 3 w 3"/>
                    <a:gd name="T24" fmla="*/ 1 h 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" h="1">
                      <a:moveTo>
                        <a:pt x="3" y="1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50" name="Freeform 198"/>
                <p:cNvSpPr>
                  <a:spLocks/>
                </p:cNvSpPr>
                <p:nvPr/>
              </p:nvSpPr>
              <p:spPr bwMode="auto">
                <a:xfrm>
                  <a:off x="5027" y="3590"/>
                  <a:ext cx="2" cy="2"/>
                </a:xfrm>
                <a:custGeom>
                  <a:avLst/>
                  <a:gdLst>
                    <a:gd name="T0" fmla="*/ 1 w 5"/>
                    <a:gd name="T1" fmla="*/ 1 h 4"/>
                    <a:gd name="T2" fmla="*/ 2 w 5"/>
                    <a:gd name="T3" fmla="*/ 0 h 4"/>
                    <a:gd name="T4" fmla="*/ 5 w 5"/>
                    <a:gd name="T5" fmla="*/ 1 h 4"/>
                    <a:gd name="T6" fmla="*/ 3 w 5"/>
                    <a:gd name="T7" fmla="*/ 3 h 4"/>
                    <a:gd name="T8" fmla="*/ 0 w 5"/>
                    <a:gd name="T9" fmla="*/ 4 h 4"/>
                    <a:gd name="T10" fmla="*/ 0 w 5"/>
                    <a:gd name="T11" fmla="*/ 2 h 4"/>
                    <a:gd name="T12" fmla="*/ 1 w 5"/>
                    <a:gd name="T13" fmla="*/ 1 h 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5"/>
                    <a:gd name="T22" fmla="*/ 0 h 4"/>
                    <a:gd name="T23" fmla="*/ 5 w 5"/>
                    <a:gd name="T24" fmla="*/ 4 h 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5" h="4">
                      <a:moveTo>
                        <a:pt x="1" y="1"/>
                      </a:moveTo>
                      <a:lnTo>
                        <a:pt x="2" y="0"/>
                      </a:lnTo>
                      <a:lnTo>
                        <a:pt x="5" y="1"/>
                      </a:lnTo>
                      <a:lnTo>
                        <a:pt x="3" y="3"/>
                      </a:lnTo>
                      <a:lnTo>
                        <a:pt x="0" y="4"/>
                      </a:lnTo>
                      <a:lnTo>
                        <a:pt x="0" y="2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51" name="Freeform 199"/>
                <p:cNvSpPr>
                  <a:spLocks/>
                </p:cNvSpPr>
                <p:nvPr/>
              </p:nvSpPr>
              <p:spPr bwMode="auto">
                <a:xfrm>
                  <a:off x="5017" y="3593"/>
                  <a:ext cx="2" cy="1"/>
                </a:xfrm>
                <a:custGeom>
                  <a:avLst/>
                  <a:gdLst>
                    <a:gd name="T0" fmla="*/ 4 w 4"/>
                    <a:gd name="T1" fmla="*/ 0 h 2"/>
                    <a:gd name="T2" fmla="*/ 4 w 4"/>
                    <a:gd name="T3" fmla="*/ 1 h 2"/>
                    <a:gd name="T4" fmla="*/ 3 w 4"/>
                    <a:gd name="T5" fmla="*/ 2 h 2"/>
                    <a:gd name="T6" fmla="*/ 0 w 4"/>
                    <a:gd name="T7" fmla="*/ 2 h 2"/>
                    <a:gd name="T8" fmla="*/ 2 w 4"/>
                    <a:gd name="T9" fmla="*/ 0 h 2"/>
                    <a:gd name="T10" fmla="*/ 4 w 4"/>
                    <a:gd name="T11" fmla="*/ 0 h 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"/>
                    <a:gd name="T19" fmla="*/ 0 h 2"/>
                    <a:gd name="T20" fmla="*/ 4 w 4"/>
                    <a:gd name="T21" fmla="*/ 2 h 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" h="2">
                      <a:moveTo>
                        <a:pt x="4" y="0"/>
                      </a:moveTo>
                      <a:lnTo>
                        <a:pt x="4" y="1"/>
                      </a:lnTo>
                      <a:lnTo>
                        <a:pt x="3" y="2"/>
                      </a:ln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52" name="Freeform 200"/>
                <p:cNvSpPr>
                  <a:spLocks/>
                </p:cNvSpPr>
                <p:nvPr/>
              </p:nvSpPr>
              <p:spPr bwMode="auto">
                <a:xfrm>
                  <a:off x="5029" y="3599"/>
                  <a:ext cx="3" cy="2"/>
                </a:xfrm>
                <a:custGeom>
                  <a:avLst/>
                  <a:gdLst>
                    <a:gd name="T0" fmla="*/ 4 w 4"/>
                    <a:gd name="T1" fmla="*/ 1 h 3"/>
                    <a:gd name="T2" fmla="*/ 3 w 4"/>
                    <a:gd name="T3" fmla="*/ 0 h 3"/>
                    <a:gd name="T4" fmla="*/ 1 w 4"/>
                    <a:gd name="T5" fmla="*/ 0 h 3"/>
                    <a:gd name="T6" fmla="*/ 0 w 4"/>
                    <a:gd name="T7" fmla="*/ 1 h 3"/>
                    <a:gd name="T8" fmla="*/ 0 w 4"/>
                    <a:gd name="T9" fmla="*/ 2 h 3"/>
                    <a:gd name="T10" fmla="*/ 1 w 4"/>
                    <a:gd name="T11" fmla="*/ 3 h 3"/>
                    <a:gd name="T12" fmla="*/ 3 w 4"/>
                    <a:gd name="T13" fmla="*/ 2 h 3"/>
                    <a:gd name="T14" fmla="*/ 4 w 4"/>
                    <a:gd name="T15" fmla="*/ 1 h 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"/>
                    <a:gd name="T25" fmla="*/ 0 h 3"/>
                    <a:gd name="T26" fmla="*/ 4 w 4"/>
                    <a:gd name="T27" fmla="*/ 3 h 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" h="3">
                      <a:moveTo>
                        <a:pt x="4" y="1"/>
                      </a:move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lnTo>
                        <a:pt x="3" y="2"/>
                      </a:lnTo>
                      <a:lnTo>
                        <a:pt x="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53" name="Freeform 201"/>
                <p:cNvSpPr>
                  <a:spLocks/>
                </p:cNvSpPr>
                <p:nvPr/>
              </p:nvSpPr>
              <p:spPr bwMode="auto">
                <a:xfrm>
                  <a:off x="5042" y="3581"/>
                  <a:ext cx="6" cy="15"/>
                </a:xfrm>
                <a:custGeom>
                  <a:avLst/>
                  <a:gdLst>
                    <a:gd name="T0" fmla="*/ 7 w 13"/>
                    <a:gd name="T1" fmla="*/ 30 h 30"/>
                    <a:gd name="T2" fmla="*/ 6 w 13"/>
                    <a:gd name="T3" fmla="*/ 28 h 30"/>
                    <a:gd name="T4" fmla="*/ 4 w 13"/>
                    <a:gd name="T5" fmla="*/ 24 h 30"/>
                    <a:gd name="T6" fmla="*/ 4 w 13"/>
                    <a:gd name="T7" fmla="*/ 18 h 30"/>
                    <a:gd name="T8" fmla="*/ 2 w 13"/>
                    <a:gd name="T9" fmla="*/ 13 h 30"/>
                    <a:gd name="T10" fmla="*/ 0 w 13"/>
                    <a:gd name="T11" fmla="*/ 6 h 30"/>
                    <a:gd name="T12" fmla="*/ 0 w 13"/>
                    <a:gd name="T13" fmla="*/ 1 h 30"/>
                    <a:gd name="T14" fmla="*/ 1 w 13"/>
                    <a:gd name="T15" fmla="*/ 0 h 30"/>
                    <a:gd name="T16" fmla="*/ 4 w 13"/>
                    <a:gd name="T17" fmla="*/ 0 h 30"/>
                    <a:gd name="T18" fmla="*/ 7 w 13"/>
                    <a:gd name="T19" fmla="*/ 4 h 30"/>
                    <a:gd name="T20" fmla="*/ 7 w 13"/>
                    <a:gd name="T21" fmla="*/ 7 h 30"/>
                    <a:gd name="T22" fmla="*/ 9 w 13"/>
                    <a:gd name="T23" fmla="*/ 10 h 30"/>
                    <a:gd name="T24" fmla="*/ 10 w 13"/>
                    <a:gd name="T25" fmla="*/ 13 h 30"/>
                    <a:gd name="T26" fmla="*/ 9 w 13"/>
                    <a:gd name="T27" fmla="*/ 20 h 30"/>
                    <a:gd name="T28" fmla="*/ 13 w 13"/>
                    <a:gd name="T29" fmla="*/ 24 h 30"/>
                    <a:gd name="T30" fmla="*/ 13 w 13"/>
                    <a:gd name="T31" fmla="*/ 24 h 30"/>
                    <a:gd name="T32" fmla="*/ 9 w 13"/>
                    <a:gd name="T33" fmla="*/ 26 h 30"/>
                    <a:gd name="T34" fmla="*/ 7 w 13"/>
                    <a:gd name="T35" fmla="*/ 30 h 3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3"/>
                    <a:gd name="T55" fmla="*/ 0 h 30"/>
                    <a:gd name="T56" fmla="*/ 13 w 13"/>
                    <a:gd name="T57" fmla="*/ 30 h 30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3" h="30">
                      <a:moveTo>
                        <a:pt x="7" y="30"/>
                      </a:moveTo>
                      <a:lnTo>
                        <a:pt x="6" y="28"/>
                      </a:lnTo>
                      <a:lnTo>
                        <a:pt x="4" y="24"/>
                      </a:lnTo>
                      <a:lnTo>
                        <a:pt x="4" y="18"/>
                      </a:lnTo>
                      <a:lnTo>
                        <a:pt x="2" y="13"/>
                      </a:lnTo>
                      <a:lnTo>
                        <a:pt x="0" y="6"/>
                      </a:ln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4" y="0"/>
                      </a:lnTo>
                      <a:lnTo>
                        <a:pt x="7" y="4"/>
                      </a:lnTo>
                      <a:lnTo>
                        <a:pt x="7" y="7"/>
                      </a:lnTo>
                      <a:lnTo>
                        <a:pt x="9" y="10"/>
                      </a:lnTo>
                      <a:lnTo>
                        <a:pt x="10" y="13"/>
                      </a:lnTo>
                      <a:lnTo>
                        <a:pt x="9" y="20"/>
                      </a:lnTo>
                      <a:lnTo>
                        <a:pt x="13" y="24"/>
                      </a:lnTo>
                      <a:lnTo>
                        <a:pt x="9" y="26"/>
                      </a:lnTo>
                      <a:lnTo>
                        <a:pt x="7" y="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54" name="Freeform 202"/>
                <p:cNvSpPr>
                  <a:spLocks/>
                </p:cNvSpPr>
                <p:nvPr/>
              </p:nvSpPr>
              <p:spPr bwMode="auto">
                <a:xfrm>
                  <a:off x="5034" y="3596"/>
                  <a:ext cx="8" cy="5"/>
                </a:xfrm>
                <a:custGeom>
                  <a:avLst/>
                  <a:gdLst>
                    <a:gd name="T0" fmla="*/ 13 w 16"/>
                    <a:gd name="T1" fmla="*/ 1 h 10"/>
                    <a:gd name="T2" fmla="*/ 11 w 16"/>
                    <a:gd name="T3" fmla="*/ 3 h 10"/>
                    <a:gd name="T4" fmla="*/ 8 w 16"/>
                    <a:gd name="T5" fmla="*/ 1 h 10"/>
                    <a:gd name="T6" fmla="*/ 6 w 16"/>
                    <a:gd name="T7" fmla="*/ 0 h 10"/>
                    <a:gd name="T8" fmla="*/ 4 w 16"/>
                    <a:gd name="T9" fmla="*/ 1 h 10"/>
                    <a:gd name="T10" fmla="*/ 4 w 16"/>
                    <a:gd name="T11" fmla="*/ 3 h 10"/>
                    <a:gd name="T12" fmla="*/ 1 w 16"/>
                    <a:gd name="T13" fmla="*/ 6 h 10"/>
                    <a:gd name="T14" fmla="*/ 1 w 16"/>
                    <a:gd name="T15" fmla="*/ 8 h 10"/>
                    <a:gd name="T16" fmla="*/ 0 w 16"/>
                    <a:gd name="T17" fmla="*/ 9 h 10"/>
                    <a:gd name="T18" fmla="*/ 4 w 16"/>
                    <a:gd name="T19" fmla="*/ 10 h 10"/>
                    <a:gd name="T20" fmla="*/ 7 w 16"/>
                    <a:gd name="T21" fmla="*/ 10 h 10"/>
                    <a:gd name="T22" fmla="*/ 11 w 16"/>
                    <a:gd name="T23" fmla="*/ 9 h 10"/>
                    <a:gd name="T24" fmla="*/ 16 w 16"/>
                    <a:gd name="T25" fmla="*/ 6 h 10"/>
                    <a:gd name="T26" fmla="*/ 16 w 16"/>
                    <a:gd name="T27" fmla="*/ 4 h 10"/>
                    <a:gd name="T28" fmla="*/ 16 w 16"/>
                    <a:gd name="T29" fmla="*/ 2 h 10"/>
                    <a:gd name="T30" fmla="*/ 14 w 16"/>
                    <a:gd name="T31" fmla="*/ 1 h 10"/>
                    <a:gd name="T32" fmla="*/ 13 w 16"/>
                    <a:gd name="T33" fmla="*/ 1 h 1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6"/>
                    <a:gd name="T52" fmla="*/ 0 h 10"/>
                    <a:gd name="T53" fmla="*/ 16 w 16"/>
                    <a:gd name="T54" fmla="*/ 10 h 1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6" h="10">
                      <a:moveTo>
                        <a:pt x="13" y="1"/>
                      </a:moveTo>
                      <a:lnTo>
                        <a:pt x="11" y="3"/>
                      </a:lnTo>
                      <a:lnTo>
                        <a:pt x="8" y="1"/>
                      </a:lnTo>
                      <a:lnTo>
                        <a:pt x="6" y="0"/>
                      </a:lnTo>
                      <a:lnTo>
                        <a:pt x="4" y="1"/>
                      </a:lnTo>
                      <a:lnTo>
                        <a:pt x="4" y="3"/>
                      </a:lnTo>
                      <a:lnTo>
                        <a:pt x="1" y="6"/>
                      </a:lnTo>
                      <a:lnTo>
                        <a:pt x="1" y="8"/>
                      </a:lnTo>
                      <a:lnTo>
                        <a:pt x="0" y="9"/>
                      </a:lnTo>
                      <a:lnTo>
                        <a:pt x="4" y="10"/>
                      </a:lnTo>
                      <a:lnTo>
                        <a:pt x="7" y="10"/>
                      </a:lnTo>
                      <a:lnTo>
                        <a:pt x="11" y="9"/>
                      </a:lnTo>
                      <a:lnTo>
                        <a:pt x="16" y="6"/>
                      </a:lnTo>
                      <a:lnTo>
                        <a:pt x="16" y="4"/>
                      </a:lnTo>
                      <a:lnTo>
                        <a:pt x="16" y="2"/>
                      </a:lnTo>
                      <a:lnTo>
                        <a:pt x="14" y="1"/>
                      </a:lnTo>
                      <a:lnTo>
                        <a:pt x="1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55" name="Freeform 203"/>
                <p:cNvSpPr>
                  <a:spLocks/>
                </p:cNvSpPr>
                <p:nvPr/>
              </p:nvSpPr>
              <p:spPr bwMode="auto">
                <a:xfrm>
                  <a:off x="5030" y="3615"/>
                  <a:ext cx="1" cy="2"/>
                </a:xfrm>
                <a:custGeom>
                  <a:avLst/>
                  <a:gdLst>
                    <a:gd name="T0" fmla="*/ 2 w 2"/>
                    <a:gd name="T1" fmla="*/ 2 h 4"/>
                    <a:gd name="T2" fmla="*/ 1 w 2"/>
                    <a:gd name="T3" fmla="*/ 1 h 4"/>
                    <a:gd name="T4" fmla="*/ 0 w 2"/>
                    <a:gd name="T5" fmla="*/ 0 h 4"/>
                    <a:gd name="T6" fmla="*/ 0 w 2"/>
                    <a:gd name="T7" fmla="*/ 1 h 4"/>
                    <a:gd name="T8" fmla="*/ 0 w 2"/>
                    <a:gd name="T9" fmla="*/ 4 h 4"/>
                    <a:gd name="T10" fmla="*/ 1 w 2"/>
                    <a:gd name="T11" fmla="*/ 2 h 4"/>
                    <a:gd name="T12" fmla="*/ 2 w 2"/>
                    <a:gd name="T13" fmla="*/ 2 h 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"/>
                    <a:gd name="T22" fmla="*/ 0 h 4"/>
                    <a:gd name="T23" fmla="*/ 2 w 2"/>
                    <a:gd name="T24" fmla="*/ 4 h 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" h="4">
                      <a:moveTo>
                        <a:pt x="2" y="2"/>
                      </a:move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4"/>
                      </a:lnTo>
                      <a:lnTo>
                        <a:pt x="1" y="2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56" name="Freeform 204"/>
                <p:cNvSpPr>
                  <a:spLocks/>
                </p:cNvSpPr>
                <p:nvPr/>
              </p:nvSpPr>
              <p:spPr bwMode="auto">
                <a:xfrm>
                  <a:off x="5029" y="3618"/>
                  <a:ext cx="3" cy="1"/>
                </a:xfrm>
                <a:custGeom>
                  <a:avLst/>
                  <a:gdLst>
                    <a:gd name="T0" fmla="*/ 4 w 4"/>
                    <a:gd name="T1" fmla="*/ 1 h 2"/>
                    <a:gd name="T2" fmla="*/ 3 w 4"/>
                    <a:gd name="T3" fmla="*/ 0 h 2"/>
                    <a:gd name="T4" fmla="*/ 2 w 4"/>
                    <a:gd name="T5" fmla="*/ 0 h 2"/>
                    <a:gd name="T6" fmla="*/ 1 w 4"/>
                    <a:gd name="T7" fmla="*/ 0 h 2"/>
                    <a:gd name="T8" fmla="*/ 0 w 4"/>
                    <a:gd name="T9" fmla="*/ 1 h 2"/>
                    <a:gd name="T10" fmla="*/ 0 w 4"/>
                    <a:gd name="T11" fmla="*/ 2 h 2"/>
                    <a:gd name="T12" fmla="*/ 1 w 4"/>
                    <a:gd name="T13" fmla="*/ 2 h 2"/>
                    <a:gd name="T14" fmla="*/ 2 w 4"/>
                    <a:gd name="T15" fmla="*/ 2 h 2"/>
                    <a:gd name="T16" fmla="*/ 4 w 4"/>
                    <a:gd name="T17" fmla="*/ 1 h 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4"/>
                    <a:gd name="T28" fmla="*/ 0 h 2"/>
                    <a:gd name="T29" fmla="*/ 4 w 4"/>
                    <a:gd name="T30" fmla="*/ 2 h 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4" h="2">
                      <a:moveTo>
                        <a:pt x="4" y="1"/>
                      </a:move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57" name="Freeform 205"/>
                <p:cNvSpPr>
                  <a:spLocks/>
                </p:cNvSpPr>
                <p:nvPr/>
              </p:nvSpPr>
              <p:spPr bwMode="auto">
                <a:xfrm>
                  <a:off x="5029" y="3621"/>
                  <a:ext cx="1" cy="2"/>
                </a:xfrm>
                <a:custGeom>
                  <a:avLst/>
                  <a:gdLst>
                    <a:gd name="T0" fmla="*/ 2 w 3"/>
                    <a:gd name="T1" fmla="*/ 4 h 4"/>
                    <a:gd name="T2" fmla="*/ 0 w 3"/>
                    <a:gd name="T3" fmla="*/ 2 h 4"/>
                    <a:gd name="T4" fmla="*/ 0 w 3"/>
                    <a:gd name="T5" fmla="*/ 1 h 4"/>
                    <a:gd name="T6" fmla="*/ 2 w 3"/>
                    <a:gd name="T7" fmla="*/ 1 h 4"/>
                    <a:gd name="T8" fmla="*/ 3 w 3"/>
                    <a:gd name="T9" fmla="*/ 0 h 4"/>
                    <a:gd name="T10" fmla="*/ 3 w 3"/>
                    <a:gd name="T11" fmla="*/ 2 h 4"/>
                    <a:gd name="T12" fmla="*/ 2 w 3"/>
                    <a:gd name="T13" fmla="*/ 4 h 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"/>
                    <a:gd name="T22" fmla="*/ 0 h 4"/>
                    <a:gd name="T23" fmla="*/ 3 w 3"/>
                    <a:gd name="T24" fmla="*/ 4 h 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" h="4">
                      <a:moveTo>
                        <a:pt x="2" y="4"/>
                      </a:move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2" y="1"/>
                      </a:lnTo>
                      <a:lnTo>
                        <a:pt x="3" y="0"/>
                      </a:lnTo>
                      <a:lnTo>
                        <a:pt x="3" y="2"/>
                      </a:lnTo>
                      <a:lnTo>
                        <a:pt x="2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58" name="Freeform 206"/>
                <p:cNvSpPr>
                  <a:spLocks/>
                </p:cNvSpPr>
                <p:nvPr/>
              </p:nvSpPr>
              <p:spPr bwMode="auto">
                <a:xfrm>
                  <a:off x="5029" y="3625"/>
                  <a:ext cx="1" cy="3"/>
                </a:xfrm>
                <a:custGeom>
                  <a:avLst/>
                  <a:gdLst>
                    <a:gd name="T0" fmla="*/ 0 w 3"/>
                    <a:gd name="T1" fmla="*/ 0 h 6"/>
                    <a:gd name="T2" fmla="*/ 2 w 3"/>
                    <a:gd name="T3" fmla="*/ 1 h 6"/>
                    <a:gd name="T4" fmla="*/ 2 w 3"/>
                    <a:gd name="T5" fmla="*/ 3 h 6"/>
                    <a:gd name="T6" fmla="*/ 3 w 3"/>
                    <a:gd name="T7" fmla="*/ 4 h 6"/>
                    <a:gd name="T8" fmla="*/ 2 w 3"/>
                    <a:gd name="T9" fmla="*/ 6 h 6"/>
                    <a:gd name="T10" fmla="*/ 0 w 3"/>
                    <a:gd name="T11" fmla="*/ 4 h 6"/>
                    <a:gd name="T12" fmla="*/ 0 w 3"/>
                    <a:gd name="T13" fmla="*/ 1 h 6"/>
                    <a:gd name="T14" fmla="*/ 0 w 3"/>
                    <a:gd name="T15" fmla="*/ 0 h 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"/>
                    <a:gd name="T25" fmla="*/ 0 h 6"/>
                    <a:gd name="T26" fmla="*/ 3 w 3"/>
                    <a:gd name="T27" fmla="*/ 6 h 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" h="6">
                      <a:moveTo>
                        <a:pt x="0" y="0"/>
                      </a:moveTo>
                      <a:lnTo>
                        <a:pt x="2" y="1"/>
                      </a:lnTo>
                      <a:lnTo>
                        <a:pt x="2" y="3"/>
                      </a:lnTo>
                      <a:lnTo>
                        <a:pt x="3" y="4"/>
                      </a:lnTo>
                      <a:lnTo>
                        <a:pt x="2" y="6"/>
                      </a:ln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59" name="Freeform 207"/>
                <p:cNvSpPr>
                  <a:spLocks/>
                </p:cNvSpPr>
                <p:nvPr/>
              </p:nvSpPr>
              <p:spPr bwMode="auto">
                <a:xfrm>
                  <a:off x="5026" y="3642"/>
                  <a:ext cx="2" cy="1"/>
                </a:xfrm>
                <a:custGeom>
                  <a:avLst/>
                  <a:gdLst>
                    <a:gd name="T0" fmla="*/ 1 w 2"/>
                    <a:gd name="T1" fmla="*/ 0 h 2"/>
                    <a:gd name="T2" fmla="*/ 2 w 2"/>
                    <a:gd name="T3" fmla="*/ 1 h 2"/>
                    <a:gd name="T4" fmla="*/ 2 w 2"/>
                    <a:gd name="T5" fmla="*/ 2 h 2"/>
                    <a:gd name="T6" fmla="*/ 1 w 2"/>
                    <a:gd name="T7" fmla="*/ 2 h 2"/>
                    <a:gd name="T8" fmla="*/ 0 w 2"/>
                    <a:gd name="T9" fmla="*/ 1 h 2"/>
                    <a:gd name="T10" fmla="*/ 1 w 2"/>
                    <a:gd name="T11" fmla="*/ 0 h 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"/>
                    <a:gd name="T19" fmla="*/ 0 h 2"/>
                    <a:gd name="T20" fmla="*/ 2 w 2"/>
                    <a:gd name="T21" fmla="*/ 2 h 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" h="2">
                      <a:moveTo>
                        <a:pt x="1" y="0"/>
                      </a:moveTo>
                      <a:lnTo>
                        <a:pt x="2" y="1"/>
                      </a:lnTo>
                      <a:lnTo>
                        <a:pt x="2" y="2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60" name="Freeform 208"/>
                <p:cNvSpPr>
                  <a:spLocks/>
                </p:cNvSpPr>
                <p:nvPr/>
              </p:nvSpPr>
              <p:spPr bwMode="auto">
                <a:xfrm>
                  <a:off x="5031" y="3456"/>
                  <a:ext cx="47" cy="57"/>
                </a:xfrm>
                <a:custGeom>
                  <a:avLst/>
                  <a:gdLst>
                    <a:gd name="T0" fmla="*/ 3 w 94"/>
                    <a:gd name="T1" fmla="*/ 101 h 114"/>
                    <a:gd name="T2" fmla="*/ 11 w 94"/>
                    <a:gd name="T3" fmla="*/ 91 h 114"/>
                    <a:gd name="T4" fmla="*/ 19 w 94"/>
                    <a:gd name="T5" fmla="*/ 94 h 114"/>
                    <a:gd name="T6" fmla="*/ 24 w 94"/>
                    <a:gd name="T7" fmla="*/ 100 h 114"/>
                    <a:gd name="T8" fmla="*/ 18 w 94"/>
                    <a:gd name="T9" fmla="*/ 103 h 114"/>
                    <a:gd name="T10" fmla="*/ 25 w 94"/>
                    <a:gd name="T11" fmla="*/ 110 h 114"/>
                    <a:gd name="T12" fmla="*/ 36 w 94"/>
                    <a:gd name="T13" fmla="*/ 109 h 114"/>
                    <a:gd name="T14" fmla="*/ 43 w 94"/>
                    <a:gd name="T15" fmla="*/ 112 h 114"/>
                    <a:gd name="T16" fmla="*/ 54 w 94"/>
                    <a:gd name="T17" fmla="*/ 110 h 114"/>
                    <a:gd name="T18" fmla="*/ 54 w 94"/>
                    <a:gd name="T19" fmla="*/ 106 h 114"/>
                    <a:gd name="T20" fmla="*/ 51 w 94"/>
                    <a:gd name="T21" fmla="*/ 97 h 114"/>
                    <a:gd name="T22" fmla="*/ 53 w 94"/>
                    <a:gd name="T23" fmla="*/ 82 h 114"/>
                    <a:gd name="T24" fmla="*/ 53 w 94"/>
                    <a:gd name="T25" fmla="*/ 73 h 114"/>
                    <a:gd name="T26" fmla="*/ 57 w 94"/>
                    <a:gd name="T27" fmla="*/ 66 h 114"/>
                    <a:gd name="T28" fmla="*/ 63 w 94"/>
                    <a:gd name="T29" fmla="*/ 58 h 114"/>
                    <a:gd name="T30" fmla="*/ 76 w 94"/>
                    <a:gd name="T31" fmla="*/ 55 h 114"/>
                    <a:gd name="T32" fmla="*/ 86 w 94"/>
                    <a:gd name="T33" fmla="*/ 60 h 114"/>
                    <a:gd name="T34" fmla="*/ 89 w 94"/>
                    <a:gd name="T35" fmla="*/ 55 h 114"/>
                    <a:gd name="T36" fmla="*/ 86 w 94"/>
                    <a:gd name="T37" fmla="*/ 46 h 114"/>
                    <a:gd name="T38" fmla="*/ 94 w 94"/>
                    <a:gd name="T39" fmla="*/ 14 h 114"/>
                    <a:gd name="T40" fmla="*/ 89 w 94"/>
                    <a:gd name="T41" fmla="*/ 10 h 114"/>
                    <a:gd name="T42" fmla="*/ 82 w 94"/>
                    <a:gd name="T43" fmla="*/ 7 h 114"/>
                    <a:gd name="T44" fmla="*/ 82 w 94"/>
                    <a:gd name="T45" fmla="*/ 0 h 114"/>
                    <a:gd name="T46" fmla="*/ 76 w 94"/>
                    <a:gd name="T47" fmla="*/ 1 h 114"/>
                    <a:gd name="T48" fmla="*/ 67 w 94"/>
                    <a:gd name="T49" fmla="*/ 1 h 114"/>
                    <a:gd name="T50" fmla="*/ 59 w 94"/>
                    <a:gd name="T51" fmla="*/ 2 h 114"/>
                    <a:gd name="T52" fmla="*/ 47 w 94"/>
                    <a:gd name="T53" fmla="*/ 12 h 114"/>
                    <a:gd name="T54" fmla="*/ 42 w 94"/>
                    <a:gd name="T55" fmla="*/ 18 h 114"/>
                    <a:gd name="T56" fmla="*/ 43 w 94"/>
                    <a:gd name="T57" fmla="*/ 24 h 114"/>
                    <a:gd name="T58" fmla="*/ 47 w 94"/>
                    <a:gd name="T59" fmla="*/ 32 h 114"/>
                    <a:gd name="T60" fmla="*/ 43 w 94"/>
                    <a:gd name="T61" fmla="*/ 38 h 114"/>
                    <a:gd name="T62" fmla="*/ 34 w 94"/>
                    <a:gd name="T63" fmla="*/ 41 h 114"/>
                    <a:gd name="T64" fmla="*/ 29 w 94"/>
                    <a:gd name="T65" fmla="*/ 48 h 114"/>
                    <a:gd name="T66" fmla="*/ 24 w 94"/>
                    <a:gd name="T67" fmla="*/ 46 h 114"/>
                    <a:gd name="T68" fmla="*/ 17 w 94"/>
                    <a:gd name="T69" fmla="*/ 43 h 114"/>
                    <a:gd name="T70" fmla="*/ 13 w 94"/>
                    <a:gd name="T71" fmla="*/ 54 h 114"/>
                    <a:gd name="T72" fmla="*/ 14 w 94"/>
                    <a:gd name="T73" fmla="*/ 59 h 114"/>
                    <a:gd name="T74" fmla="*/ 14 w 94"/>
                    <a:gd name="T75" fmla="*/ 64 h 114"/>
                    <a:gd name="T76" fmla="*/ 12 w 94"/>
                    <a:gd name="T77" fmla="*/ 73 h 114"/>
                    <a:gd name="T78" fmla="*/ 12 w 94"/>
                    <a:gd name="T79" fmla="*/ 83 h 114"/>
                    <a:gd name="T80" fmla="*/ 5 w 94"/>
                    <a:gd name="T81" fmla="*/ 90 h 114"/>
                    <a:gd name="T82" fmla="*/ 0 w 94"/>
                    <a:gd name="T83" fmla="*/ 101 h 114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94"/>
                    <a:gd name="T127" fmla="*/ 0 h 114"/>
                    <a:gd name="T128" fmla="*/ 94 w 94"/>
                    <a:gd name="T129" fmla="*/ 114 h 114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94" h="114">
                      <a:moveTo>
                        <a:pt x="0" y="101"/>
                      </a:moveTo>
                      <a:lnTo>
                        <a:pt x="3" y="101"/>
                      </a:lnTo>
                      <a:lnTo>
                        <a:pt x="6" y="95"/>
                      </a:lnTo>
                      <a:lnTo>
                        <a:pt x="11" y="91"/>
                      </a:lnTo>
                      <a:lnTo>
                        <a:pt x="14" y="91"/>
                      </a:lnTo>
                      <a:lnTo>
                        <a:pt x="19" y="94"/>
                      </a:lnTo>
                      <a:lnTo>
                        <a:pt x="23" y="96"/>
                      </a:lnTo>
                      <a:lnTo>
                        <a:pt x="24" y="100"/>
                      </a:lnTo>
                      <a:lnTo>
                        <a:pt x="20" y="100"/>
                      </a:lnTo>
                      <a:lnTo>
                        <a:pt x="18" y="103"/>
                      </a:lnTo>
                      <a:lnTo>
                        <a:pt x="24" y="107"/>
                      </a:lnTo>
                      <a:lnTo>
                        <a:pt x="25" y="110"/>
                      </a:lnTo>
                      <a:lnTo>
                        <a:pt x="29" y="112"/>
                      </a:lnTo>
                      <a:lnTo>
                        <a:pt x="36" y="109"/>
                      </a:lnTo>
                      <a:lnTo>
                        <a:pt x="39" y="109"/>
                      </a:lnTo>
                      <a:lnTo>
                        <a:pt x="43" y="112"/>
                      </a:lnTo>
                      <a:lnTo>
                        <a:pt x="49" y="114"/>
                      </a:lnTo>
                      <a:lnTo>
                        <a:pt x="54" y="110"/>
                      </a:lnTo>
                      <a:lnTo>
                        <a:pt x="55" y="108"/>
                      </a:lnTo>
                      <a:lnTo>
                        <a:pt x="54" y="106"/>
                      </a:lnTo>
                      <a:lnTo>
                        <a:pt x="51" y="100"/>
                      </a:lnTo>
                      <a:lnTo>
                        <a:pt x="51" y="97"/>
                      </a:lnTo>
                      <a:lnTo>
                        <a:pt x="53" y="90"/>
                      </a:lnTo>
                      <a:lnTo>
                        <a:pt x="53" y="82"/>
                      </a:lnTo>
                      <a:lnTo>
                        <a:pt x="53" y="76"/>
                      </a:lnTo>
                      <a:lnTo>
                        <a:pt x="53" y="73"/>
                      </a:lnTo>
                      <a:lnTo>
                        <a:pt x="56" y="68"/>
                      </a:lnTo>
                      <a:lnTo>
                        <a:pt x="57" y="66"/>
                      </a:lnTo>
                      <a:lnTo>
                        <a:pt x="60" y="60"/>
                      </a:lnTo>
                      <a:lnTo>
                        <a:pt x="63" y="58"/>
                      </a:lnTo>
                      <a:lnTo>
                        <a:pt x="70" y="55"/>
                      </a:lnTo>
                      <a:lnTo>
                        <a:pt x="76" y="55"/>
                      </a:lnTo>
                      <a:lnTo>
                        <a:pt x="82" y="58"/>
                      </a:lnTo>
                      <a:lnTo>
                        <a:pt x="86" y="60"/>
                      </a:lnTo>
                      <a:lnTo>
                        <a:pt x="87" y="59"/>
                      </a:lnTo>
                      <a:lnTo>
                        <a:pt x="89" y="55"/>
                      </a:lnTo>
                      <a:lnTo>
                        <a:pt x="87" y="50"/>
                      </a:lnTo>
                      <a:lnTo>
                        <a:pt x="86" y="46"/>
                      </a:lnTo>
                      <a:lnTo>
                        <a:pt x="87" y="40"/>
                      </a:lnTo>
                      <a:lnTo>
                        <a:pt x="94" y="14"/>
                      </a:lnTo>
                      <a:lnTo>
                        <a:pt x="92" y="12"/>
                      </a:lnTo>
                      <a:lnTo>
                        <a:pt x="89" y="10"/>
                      </a:lnTo>
                      <a:lnTo>
                        <a:pt x="85" y="8"/>
                      </a:lnTo>
                      <a:lnTo>
                        <a:pt x="82" y="7"/>
                      </a:lnTo>
                      <a:lnTo>
                        <a:pt x="84" y="2"/>
                      </a:lnTo>
                      <a:lnTo>
                        <a:pt x="82" y="0"/>
                      </a:lnTo>
                      <a:lnTo>
                        <a:pt x="80" y="0"/>
                      </a:lnTo>
                      <a:lnTo>
                        <a:pt x="76" y="1"/>
                      </a:lnTo>
                      <a:lnTo>
                        <a:pt x="72" y="0"/>
                      </a:lnTo>
                      <a:lnTo>
                        <a:pt x="67" y="1"/>
                      </a:lnTo>
                      <a:lnTo>
                        <a:pt x="60" y="4"/>
                      </a:lnTo>
                      <a:lnTo>
                        <a:pt x="59" y="2"/>
                      </a:lnTo>
                      <a:lnTo>
                        <a:pt x="55" y="6"/>
                      </a:lnTo>
                      <a:lnTo>
                        <a:pt x="47" y="12"/>
                      </a:lnTo>
                      <a:lnTo>
                        <a:pt x="47" y="14"/>
                      </a:lnTo>
                      <a:lnTo>
                        <a:pt x="42" y="18"/>
                      </a:lnTo>
                      <a:lnTo>
                        <a:pt x="39" y="23"/>
                      </a:lnTo>
                      <a:lnTo>
                        <a:pt x="43" y="24"/>
                      </a:lnTo>
                      <a:lnTo>
                        <a:pt x="45" y="28"/>
                      </a:lnTo>
                      <a:lnTo>
                        <a:pt x="47" y="32"/>
                      </a:lnTo>
                      <a:lnTo>
                        <a:pt x="45" y="36"/>
                      </a:lnTo>
                      <a:lnTo>
                        <a:pt x="43" y="38"/>
                      </a:lnTo>
                      <a:lnTo>
                        <a:pt x="38" y="41"/>
                      </a:lnTo>
                      <a:lnTo>
                        <a:pt x="34" y="41"/>
                      </a:lnTo>
                      <a:lnTo>
                        <a:pt x="32" y="43"/>
                      </a:lnTo>
                      <a:lnTo>
                        <a:pt x="29" y="48"/>
                      </a:lnTo>
                      <a:lnTo>
                        <a:pt x="26" y="48"/>
                      </a:lnTo>
                      <a:lnTo>
                        <a:pt x="24" y="46"/>
                      </a:lnTo>
                      <a:lnTo>
                        <a:pt x="20" y="43"/>
                      </a:lnTo>
                      <a:lnTo>
                        <a:pt x="17" y="43"/>
                      </a:lnTo>
                      <a:lnTo>
                        <a:pt x="17" y="48"/>
                      </a:lnTo>
                      <a:lnTo>
                        <a:pt x="13" y="54"/>
                      </a:lnTo>
                      <a:lnTo>
                        <a:pt x="13" y="56"/>
                      </a:lnTo>
                      <a:lnTo>
                        <a:pt x="14" y="59"/>
                      </a:lnTo>
                      <a:lnTo>
                        <a:pt x="17" y="60"/>
                      </a:lnTo>
                      <a:lnTo>
                        <a:pt x="14" y="64"/>
                      </a:lnTo>
                      <a:lnTo>
                        <a:pt x="14" y="65"/>
                      </a:lnTo>
                      <a:lnTo>
                        <a:pt x="12" y="73"/>
                      </a:lnTo>
                      <a:lnTo>
                        <a:pt x="12" y="78"/>
                      </a:lnTo>
                      <a:lnTo>
                        <a:pt x="12" y="83"/>
                      </a:lnTo>
                      <a:lnTo>
                        <a:pt x="10" y="86"/>
                      </a:lnTo>
                      <a:lnTo>
                        <a:pt x="5" y="90"/>
                      </a:lnTo>
                      <a:lnTo>
                        <a:pt x="3" y="94"/>
                      </a:lnTo>
                      <a:lnTo>
                        <a:pt x="0" y="1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61" name="Freeform 209"/>
                <p:cNvSpPr>
                  <a:spLocks/>
                </p:cNvSpPr>
                <p:nvPr/>
              </p:nvSpPr>
              <p:spPr bwMode="auto">
                <a:xfrm>
                  <a:off x="4979" y="3502"/>
                  <a:ext cx="63" cy="76"/>
                </a:xfrm>
                <a:custGeom>
                  <a:avLst/>
                  <a:gdLst>
                    <a:gd name="T0" fmla="*/ 51 w 126"/>
                    <a:gd name="T1" fmla="*/ 13 h 154"/>
                    <a:gd name="T2" fmla="*/ 64 w 126"/>
                    <a:gd name="T3" fmla="*/ 12 h 154"/>
                    <a:gd name="T4" fmla="*/ 77 w 126"/>
                    <a:gd name="T5" fmla="*/ 3 h 154"/>
                    <a:gd name="T6" fmla="*/ 87 w 126"/>
                    <a:gd name="T7" fmla="*/ 12 h 154"/>
                    <a:gd name="T8" fmla="*/ 87 w 126"/>
                    <a:gd name="T9" fmla="*/ 25 h 154"/>
                    <a:gd name="T10" fmla="*/ 101 w 126"/>
                    <a:gd name="T11" fmla="*/ 17 h 154"/>
                    <a:gd name="T12" fmla="*/ 106 w 126"/>
                    <a:gd name="T13" fmla="*/ 25 h 154"/>
                    <a:gd name="T14" fmla="*/ 117 w 126"/>
                    <a:gd name="T15" fmla="*/ 34 h 154"/>
                    <a:gd name="T16" fmla="*/ 112 w 126"/>
                    <a:gd name="T17" fmla="*/ 42 h 154"/>
                    <a:gd name="T18" fmla="*/ 110 w 126"/>
                    <a:gd name="T19" fmla="*/ 55 h 154"/>
                    <a:gd name="T20" fmla="*/ 114 w 126"/>
                    <a:gd name="T21" fmla="*/ 78 h 154"/>
                    <a:gd name="T22" fmla="*/ 117 w 126"/>
                    <a:gd name="T23" fmla="*/ 102 h 154"/>
                    <a:gd name="T24" fmla="*/ 121 w 126"/>
                    <a:gd name="T25" fmla="*/ 120 h 154"/>
                    <a:gd name="T26" fmla="*/ 122 w 126"/>
                    <a:gd name="T27" fmla="*/ 127 h 154"/>
                    <a:gd name="T28" fmla="*/ 112 w 126"/>
                    <a:gd name="T29" fmla="*/ 127 h 154"/>
                    <a:gd name="T30" fmla="*/ 117 w 126"/>
                    <a:gd name="T31" fmla="*/ 135 h 154"/>
                    <a:gd name="T32" fmla="*/ 107 w 126"/>
                    <a:gd name="T33" fmla="*/ 153 h 154"/>
                    <a:gd name="T34" fmla="*/ 104 w 126"/>
                    <a:gd name="T35" fmla="*/ 142 h 154"/>
                    <a:gd name="T36" fmla="*/ 94 w 126"/>
                    <a:gd name="T37" fmla="*/ 127 h 154"/>
                    <a:gd name="T38" fmla="*/ 88 w 126"/>
                    <a:gd name="T39" fmla="*/ 121 h 154"/>
                    <a:gd name="T40" fmla="*/ 87 w 126"/>
                    <a:gd name="T41" fmla="*/ 133 h 154"/>
                    <a:gd name="T42" fmla="*/ 97 w 126"/>
                    <a:gd name="T43" fmla="*/ 148 h 154"/>
                    <a:gd name="T44" fmla="*/ 88 w 126"/>
                    <a:gd name="T45" fmla="*/ 151 h 154"/>
                    <a:gd name="T46" fmla="*/ 73 w 126"/>
                    <a:gd name="T47" fmla="*/ 151 h 154"/>
                    <a:gd name="T48" fmla="*/ 78 w 126"/>
                    <a:gd name="T49" fmla="*/ 138 h 154"/>
                    <a:gd name="T50" fmla="*/ 69 w 126"/>
                    <a:gd name="T51" fmla="*/ 131 h 154"/>
                    <a:gd name="T52" fmla="*/ 58 w 126"/>
                    <a:gd name="T53" fmla="*/ 114 h 154"/>
                    <a:gd name="T54" fmla="*/ 64 w 126"/>
                    <a:gd name="T55" fmla="*/ 108 h 154"/>
                    <a:gd name="T56" fmla="*/ 64 w 126"/>
                    <a:gd name="T57" fmla="*/ 88 h 154"/>
                    <a:gd name="T58" fmla="*/ 62 w 126"/>
                    <a:gd name="T59" fmla="*/ 77 h 154"/>
                    <a:gd name="T60" fmla="*/ 56 w 126"/>
                    <a:gd name="T61" fmla="*/ 66 h 154"/>
                    <a:gd name="T62" fmla="*/ 43 w 126"/>
                    <a:gd name="T63" fmla="*/ 60 h 154"/>
                    <a:gd name="T64" fmla="*/ 33 w 126"/>
                    <a:gd name="T65" fmla="*/ 63 h 154"/>
                    <a:gd name="T66" fmla="*/ 35 w 126"/>
                    <a:gd name="T67" fmla="*/ 75 h 154"/>
                    <a:gd name="T68" fmla="*/ 46 w 126"/>
                    <a:gd name="T69" fmla="*/ 73 h 154"/>
                    <a:gd name="T70" fmla="*/ 48 w 126"/>
                    <a:gd name="T71" fmla="*/ 83 h 154"/>
                    <a:gd name="T72" fmla="*/ 40 w 126"/>
                    <a:gd name="T73" fmla="*/ 81 h 154"/>
                    <a:gd name="T74" fmla="*/ 31 w 126"/>
                    <a:gd name="T75" fmla="*/ 88 h 154"/>
                    <a:gd name="T76" fmla="*/ 26 w 126"/>
                    <a:gd name="T77" fmla="*/ 95 h 154"/>
                    <a:gd name="T78" fmla="*/ 18 w 126"/>
                    <a:gd name="T79" fmla="*/ 84 h 154"/>
                    <a:gd name="T80" fmla="*/ 10 w 126"/>
                    <a:gd name="T81" fmla="*/ 76 h 154"/>
                    <a:gd name="T82" fmla="*/ 21 w 126"/>
                    <a:gd name="T83" fmla="*/ 78 h 154"/>
                    <a:gd name="T84" fmla="*/ 23 w 126"/>
                    <a:gd name="T85" fmla="*/ 72 h 154"/>
                    <a:gd name="T86" fmla="*/ 10 w 126"/>
                    <a:gd name="T87" fmla="*/ 70 h 154"/>
                    <a:gd name="T88" fmla="*/ 0 w 126"/>
                    <a:gd name="T89" fmla="*/ 61 h 154"/>
                    <a:gd name="T90" fmla="*/ 9 w 126"/>
                    <a:gd name="T91" fmla="*/ 57 h 154"/>
                    <a:gd name="T92" fmla="*/ 10 w 126"/>
                    <a:gd name="T93" fmla="*/ 47 h 154"/>
                    <a:gd name="T94" fmla="*/ 19 w 126"/>
                    <a:gd name="T95" fmla="*/ 35 h 154"/>
                    <a:gd name="T96" fmla="*/ 28 w 126"/>
                    <a:gd name="T97" fmla="*/ 16 h 154"/>
                    <a:gd name="T98" fmla="*/ 43 w 126"/>
                    <a:gd name="T99" fmla="*/ 7 h 154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126"/>
                    <a:gd name="T151" fmla="*/ 0 h 154"/>
                    <a:gd name="T152" fmla="*/ 126 w 126"/>
                    <a:gd name="T153" fmla="*/ 154 h 154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126" h="154">
                      <a:moveTo>
                        <a:pt x="43" y="4"/>
                      </a:moveTo>
                      <a:lnTo>
                        <a:pt x="46" y="5"/>
                      </a:lnTo>
                      <a:lnTo>
                        <a:pt x="48" y="7"/>
                      </a:lnTo>
                      <a:lnTo>
                        <a:pt x="51" y="13"/>
                      </a:lnTo>
                      <a:lnTo>
                        <a:pt x="53" y="16"/>
                      </a:lnTo>
                      <a:lnTo>
                        <a:pt x="57" y="16"/>
                      </a:lnTo>
                      <a:lnTo>
                        <a:pt x="60" y="15"/>
                      </a:lnTo>
                      <a:lnTo>
                        <a:pt x="64" y="12"/>
                      </a:lnTo>
                      <a:lnTo>
                        <a:pt x="69" y="13"/>
                      </a:lnTo>
                      <a:lnTo>
                        <a:pt x="72" y="11"/>
                      </a:lnTo>
                      <a:lnTo>
                        <a:pt x="75" y="5"/>
                      </a:lnTo>
                      <a:lnTo>
                        <a:pt x="77" y="3"/>
                      </a:lnTo>
                      <a:lnTo>
                        <a:pt x="81" y="0"/>
                      </a:lnTo>
                      <a:lnTo>
                        <a:pt x="83" y="3"/>
                      </a:lnTo>
                      <a:lnTo>
                        <a:pt x="85" y="6"/>
                      </a:lnTo>
                      <a:lnTo>
                        <a:pt x="87" y="12"/>
                      </a:lnTo>
                      <a:lnTo>
                        <a:pt x="84" y="18"/>
                      </a:lnTo>
                      <a:lnTo>
                        <a:pt x="83" y="23"/>
                      </a:lnTo>
                      <a:lnTo>
                        <a:pt x="84" y="25"/>
                      </a:lnTo>
                      <a:lnTo>
                        <a:pt x="87" y="25"/>
                      </a:lnTo>
                      <a:lnTo>
                        <a:pt x="91" y="23"/>
                      </a:lnTo>
                      <a:lnTo>
                        <a:pt x="96" y="19"/>
                      </a:lnTo>
                      <a:lnTo>
                        <a:pt x="98" y="17"/>
                      </a:lnTo>
                      <a:lnTo>
                        <a:pt x="101" y="17"/>
                      </a:lnTo>
                      <a:lnTo>
                        <a:pt x="101" y="18"/>
                      </a:lnTo>
                      <a:lnTo>
                        <a:pt x="101" y="21"/>
                      </a:lnTo>
                      <a:lnTo>
                        <a:pt x="101" y="25"/>
                      </a:lnTo>
                      <a:lnTo>
                        <a:pt x="106" y="25"/>
                      </a:lnTo>
                      <a:lnTo>
                        <a:pt x="106" y="27"/>
                      </a:lnTo>
                      <a:lnTo>
                        <a:pt x="110" y="31"/>
                      </a:lnTo>
                      <a:lnTo>
                        <a:pt x="115" y="33"/>
                      </a:lnTo>
                      <a:lnTo>
                        <a:pt x="117" y="34"/>
                      </a:lnTo>
                      <a:lnTo>
                        <a:pt x="119" y="36"/>
                      </a:lnTo>
                      <a:lnTo>
                        <a:pt x="115" y="40"/>
                      </a:lnTo>
                      <a:lnTo>
                        <a:pt x="112" y="41"/>
                      </a:lnTo>
                      <a:lnTo>
                        <a:pt x="112" y="42"/>
                      </a:lnTo>
                      <a:lnTo>
                        <a:pt x="113" y="47"/>
                      </a:lnTo>
                      <a:lnTo>
                        <a:pt x="114" y="51"/>
                      </a:lnTo>
                      <a:lnTo>
                        <a:pt x="113" y="53"/>
                      </a:lnTo>
                      <a:lnTo>
                        <a:pt x="110" y="55"/>
                      </a:lnTo>
                      <a:lnTo>
                        <a:pt x="109" y="58"/>
                      </a:lnTo>
                      <a:lnTo>
                        <a:pt x="113" y="61"/>
                      </a:lnTo>
                      <a:lnTo>
                        <a:pt x="114" y="70"/>
                      </a:lnTo>
                      <a:lnTo>
                        <a:pt x="114" y="78"/>
                      </a:lnTo>
                      <a:lnTo>
                        <a:pt x="114" y="88"/>
                      </a:lnTo>
                      <a:lnTo>
                        <a:pt x="115" y="93"/>
                      </a:lnTo>
                      <a:lnTo>
                        <a:pt x="117" y="97"/>
                      </a:lnTo>
                      <a:lnTo>
                        <a:pt x="117" y="102"/>
                      </a:lnTo>
                      <a:lnTo>
                        <a:pt x="120" y="107"/>
                      </a:lnTo>
                      <a:lnTo>
                        <a:pt x="122" y="111"/>
                      </a:lnTo>
                      <a:lnTo>
                        <a:pt x="122" y="114"/>
                      </a:lnTo>
                      <a:lnTo>
                        <a:pt x="121" y="120"/>
                      </a:lnTo>
                      <a:lnTo>
                        <a:pt x="125" y="123"/>
                      </a:lnTo>
                      <a:lnTo>
                        <a:pt x="126" y="126"/>
                      </a:lnTo>
                      <a:lnTo>
                        <a:pt x="125" y="129"/>
                      </a:lnTo>
                      <a:lnTo>
                        <a:pt x="122" y="127"/>
                      </a:lnTo>
                      <a:lnTo>
                        <a:pt x="117" y="126"/>
                      </a:lnTo>
                      <a:lnTo>
                        <a:pt x="115" y="125"/>
                      </a:lnTo>
                      <a:lnTo>
                        <a:pt x="112" y="126"/>
                      </a:lnTo>
                      <a:lnTo>
                        <a:pt x="112" y="127"/>
                      </a:lnTo>
                      <a:lnTo>
                        <a:pt x="113" y="132"/>
                      </a:lnTo>
                      <a:lnTo>
                        <a:pt x="114" y="133"/>
                      </a:lnTo>
                      <a:lnTo>
                        <a:pt x="116" y="133"/>
                      </a:lnTo>
                      <a:lnTo>
                        <a:pt x="117" y="135"/>
                      </a:lnTo>
                      <a:lnTo>
                        <a:pt x="116" y="138"/>
                      </a:lnTo>
                      <a:lnTo>
                        <a:pt x="109" y="149"/>
                      </a:lnTo>
                      <a:lnTo>
                        <a:pt x="108" y="153"/>
                      </a:lnTo>
                      <a:lnTo>
                        <a:pt x="107" y="153"/>
                      </a:lnTo>
                      <a:lnTo>
                        <a:pt x="106" y="150"/>
                      </a:lnTo>
                      <a:lnTo>
                        <a:pt x="106" y="148"/>
                      </a:lnTo>
                      <a:lnTo>
                        <a:pt x="106" y="144"/>
                      </a:lnTo>
                      <a:lnTo>
                        <a:pt x="104" y="142"/>
                      </a:lnTo>
                      <a:lnTo>
                        <a:pt x="101" y="138"/>
                      </a:lnTo>
                      <a:lnTo>
                        <a:pt x="96" y="133"/>
                      </a:lnTo>
                      <a:lnTo>
                        <a:pt x="93" y="130"/>
                      </a:lnTo>
                      <a:lnTo>
                        <a:pt x="94" y="127"/>
                      </a:lnTo>
                      <a:lnTo>
                        <a:pt x="96" y="124"/>
                      </a:lnTo>
                      <a:lnTo>
                        <a:pt x="94" y="121"/>
                      </a:lnTo>
                      <a:lnTo>
                        <a:pt x="91" y="120"/>
                      </a:lnTo>
                      <a:lnTo>
                        <a:pt x="88" y="121"/>
                      </a:lnTo>
                      <a:lnTo>
                        <a:pt x="88" y="124"/>
                      </a:lnTo>
                      <a:lnTo>
                        <a:pt x="89" y="129"/>
                      </a:lnTo>
                      <a:lnTo>
                        <a:pt x="88" y="131"/>
                      </a:lnTo>
                      <a:lnTo>
                        <a:pt x="87" y="133"/>
                      </a:lnTo>
                      <a:lnTo>
                        <a:pt x="87" y="137"/>
                      </a:lnTo>
                      <a:lnTo>
                        <a:pt x="90" y="144"/>
                      </a:lnTo>
                      <a:lnTo>
                        <a:pt x="94" y="147"/>
                      </a:lnTo>
                      <a:lnTo>
                        <a:pt x="97" y="148"/>
                      </a:lnTo>
                      <a:lnTo>
                        <a:pt x="98" y="150"/>
                      </a:lnTo>
                      <a:lnTo>
                        <a:pt x="96" y="153"/>
                      </a:lnTo>
                      <a:lnTo>
                        <a:pt x="94" y="153"/>
                      </a:lnTo>
                      <a:lnTo>
                        <a:pt x="88" y="151"/>
                      </a:lnTo>
                      <a:lnTo>
                        <a:pt x="84" y="153"/>
                      </a:lnTo>
                      <a:lnTo>
                        <a:pt x="79" y="154"/>
                      </a:lnTo>
                      <a:lnTo>
                        <a:pt x="77" y="154"/>
                      </a:lnTo>
                      <a:lnTo>
                        <a:pt x="73" y="151"/>
                      </a:lnTo>
                      <a:lnTo>
                        <a:pt x="73" y="150"/>
                      </a:lnTo>
                      <a:lnTo>
                        <a:pt x="78" y="145"/>
                      </a:lnTo>
                      <a:lnTo>
                        <a:pt x="79" y="143"/>
                      </a:lnTo>
                      <a:lnTo>
                        <a:pt x="78" y="138"/>
                      </a:lnTo>
                      <a:lnTo>
                        <a:pt x="77" y="135"/>
                      </a:lnTo>
                      <a:lnTo>
                        <a:pt x="75" y="133"/>
                      </a:lnTo>
                      <a:lnTo>
                        <a:pt x="71" y="132"/>
                      </a:lnTo>
                      <a:lnTo>
                        <a:pt x="69" y="131"/>
                      </a:lnTo>
                      <a:lnTo>
                        <a:pt x="68" y="127"/>
                      </a:lnTo>
                      <a:lnTo>
                        <a:pt x="66" y="124"/>
                      </a:lnTo>
                      <a:lnTo>
                        <a:pt x="63" y="120"/>
                      </a:lnTo>
                      <a:lnTo>
                        <a:pt x="58" y="114"/>
                      </a:lnTo>
                      <a:lnTo>
                        <a:pt x="58" y="112"/>
                      </a:lnTo>
                      <a:lnTo>
                        <a:pt x="59" y="111"/>
                      </a:lnTo>
                      <a:lnTo>
                        <a:pt x="63" y="109"/>
                      </a:lnTo>
                      <a:lnTo>
                        <a:pt x="64" y="108"/>
                      </a:lnTo>
                      <a:lnTo>
                        <a:pt x="65" y="107"/>
                      </a:lnTo>
                      <a:lnTo>
                        <a:pt x="65" y="103"/>
                      </a:lnTo>
                      <a:lnTo>
                        <a:pt x="64" y="99"/>
                      </a:lnTo>
                      <a:lnTo>
                        <a:pt x="64" y="88"/>
                      </a:lnTo>
                      <a:lnTo>
                        <a:pt x="65" y="85"/>
                      </a:lnTo>
                      <a:lnTo>
                        <a:pt x="66" y="83"/>
                      </a:lnTo>
                      <a:lnTo>
                        <a:pt x="64" y="79"/>
                      </a:lnTo>
                      <a:lnTo>
                        <a:pt x="62" y="77"/>
                      </a:lnTo>
                      <a:lnTo>
                        <a:pt x="58" y="76"/>
                      </a:lnTo>
                      <a:lnTo>
                        <a:pt x="57" y="73"/>
                      </a:lnTo>
                      <a:lnTo>
                        <a:pt x="57" y="70"/>
                      </a:lnTo>
                      <a:lnTo>
                        <a:pt x="56" y="66"/>
                      </a:lnTo>
                      <a:lnTo>
                        <a:pt x="52" y="65"/>
                      </a:lnTo>
                      <a:lnTo>
                        <a:pt x="48" y="65"/>
                      </a:lnTo>
                      <a:lnTo>
                        <a:pt x="45" y="64"/>
                      </a:lnTo>
                      <a:lnTo>
                        <a:pt x="43" y="60"/>
                      </a:lnTo>
                      <a:lnTo>
                        <a:pt x="38" y="59"/>
                      </a:lnTo>
                      <a:lnTo>
                        <a:pt x="34" y="59"/>
                      </a:lnTo>
                      <a:lnTo>
                        <a:pt x="33" y="60"/>
                      </a:lnTo>
                      <a:lnTo>
                        <a:pt x="33" y="63"/>
                      </a:lnTo>
                      <a:lnTo>
                        <a:pt x="35" y="66"/>
                      </a:lnTo>
                      <a:lnTo>
                        <a:pt x="38" y="70"/>
                      </a:lnTo>
                      <a:lnTo>
                        <a:pt x="38" y="71"/>
                      </a:lnTo>
                      <a:lnTo>
                        <a:pt x="35" y="75"/>
                      </a:lnTo>
                      <a:lnTo>
                        <a:pt x="37" y="77"/>
                      </a:lnTo>
                      <a:lnTo>
                        <a:pt x="38" y="78"/>
                      </a:lnTo>
                      <a:lnTo>
                        <a:pt x="43" y="75"/>
                      </a:lnTo>
                      <a:lnTo>
                        <a:pt x="46" y="73"/>
                      </a:lnTo>
                      <a:lnTo>
                        <a:pt x="48" y="75"/>
                      </a:lnTo>
                      <a:lnTo>
                        <a:pt x="50" y="77"/>
                      </a:lnTo>
                      <a:lnTo>
                        <a:pt x="50" y="81"/>
                      </a:lnTo>
                      <a:lnTo>
                        <a:pt x="48" y="83"/>
                      </a:lnTo>
                      <a:lnTo>
                        <a:pt x="45" y="85"/>
                      </a:lnTo>
                      <a:lnTo>
                        <a:pt x="44" y="85"/>
                      </a:lnTo>
                      <a:lnTo>
                        <a:pt x="41" y="83"/>
                      </a:lnTo>
                      <a:lnTo>
                        <a:pt x="40" y="81"/>
                      </a:lnTo>
                      <a:lnTo>
                        <a:pt x="39" y="81"/>
                      </a:lnTo>
                      <a:lnTo>
                        <a:pt x="35" y="81"/>
                      </a:lnTo>
                      <a:lnTo>
                        <a:pt x="32" y="84"/>
                      </a:lnTo>
                      <a:lnTo>
                        <a:pt x="31" y="88"/>
                      </a:lnTo>
                      <a:lnTo>
                        <a:pt x="31" y="93"/>
                      </a:lnTo>
                      <a:lnTo>
                        <a:pt x="29" y="95"/>
                      </a:lnTo>
                      <a:lnTo>
                        <a:pt x="27" y="96"/>
                      </a:lnTo>
                      <a:lnTo>
                        <a:pt x="26" y="95"/>
                      </a:lnTo>
                      <a:lnTo>
                        <a:pt x="25" y="93"/>
                      </a:lnTo>
                      <a:lnTo>
                        <a:pt x="22" y="89"/>
                      </a:lnTo>
                      <a:lnTo>
                        <a:pt x="21" y="87"/>
                      </a:lnTo>
                      <a:lnTo>
                        <a:pt x="18" y="84"/>
                      </a:lnTo>
                      <a:lnTo>
                        <a:pt x="15" y="83"/>
                      </a:lnTo>
                      <a:lnTo>
                        <a:pt x="12" y="79"/>
                      </a:lnTo>
                      <a:lnTo>
                        <a:pt x="10" y="78"/>
                      </a:lnTo>
                      <a:lnTo>
                        <a:pt x="10" y="76"/>
                      </a:lnTo>
                      <a:lnTo>
                        <a:pt x="13" y="76"/>
                      </a:lnTo>
                      <a:lnTo>
                        <a:pt x="15" y="77"/>
                      </a:lnTo>
                      <a:lnTo>
                        <a:pt x="18" y="78"/>
                      </a:lnTo>
                      <a:lnTo>
                        <a:pt x="21" y="78"/>
                      </a:lnTo>
                      <a:lnTo>
                        <a:pt x="26" y="79"/>
                      </a:lnTo>
                      <a:lnTo>
                        <a:pt x="27" y="77"/>
                      </a:lnTo>
                      <a:lnTo>
                        <a:pt x="25" y="73"/>
                      </a:lnTo>
                      <a:lnTo>
                        <a:pt x="23" y="72"/>
                      </a:lnTo>
                      <a:lnTo>
                        <a:pt x="20" y="71"/>
                      </a:lnTo>
                      <a:lnTo>
                        <a:pt x="15" y="71"/>
                      </a:lnTo>
                      <a:lnTo>
                        <a:pt x="12" y="71"/>
                      </a:lnTo>
                      <a:lnTo>
                        <a:pt x="10" y="70"/>
                      </a:lnTo>
                      <a:lnTo>
                        <a:pt x="8" y="71"/>
                      </a:lnTo>
                      <a:lnTo>
                        <a:pt x="4" y="71"/>
                      </a:lnTo>
                      <a:lnTo>
                        <a:pt x="1" y="69"/>
                      </a:lnTo>
                      <a:lnTo>
                        <a:pt x="0" y="61"/>
                      </a:lnTo>
                      <a:lnTo>
                        <a:pt x="1" y="60"/>
                      </a:lnTo>
                      <a:lnTo>
                        <a:pt x="4" y="59"/>
                      </a:lnTo>
                      <a:lnTo>
                        <a:pt x="8" y="58"/>
                      </a:lnTo>
                      <a:lnTo>
                        <a:pt x="9" y="57"/>
                      </a:lnTo>
                      <a:lnTo>
                        <a:pt x="10" y="52"/>
                      </a:lnTo>
                      <a:lnTo>
                        <a:pt x="8" y="49"/>
                      </a:lnTo>
                      <a:lnTo>
                        <a:pt x="8" y="47"/>
                      </a:lnTo>
                      <a:lnTo>
                        <a:pt x="10" y="47"/>
                      </a:lnTo>
                      <a:lnTo>
                        <a:pt x="13" y="45"/>
                      </a:lnTo>
                      <a:lnTo>
                        <a:pt x="18" y="41"/>
                      </a:lnTo>
                      <a:lnTo>
                        <a:pt x="16" y="37"/>
                      </a:lnTo>
                      <a:lnTo>
                        <a:pt x="19" y="35"/>
                      </a:lnTo>
                      <a:lnTo>
                        <a:pt x="25" y="33"/>
                      </a:lnTo>
                      <a:lnTo>
                        <a:pt x="27" y="31"/>
                      </a:lnTo>
                      <a:lnTo>
                        <a:pt x="27" y="23"/>
                      </a:lnTo>
                      <a:lnTo>
                        <a:pt x="28" y="16"/>
                      </a:lnTo>
                      <a:lnTo>
                        <a:pt x="29" y="12"/>
                      </a:lnTo>
                      <a:lnTo>
                        <a:pt x="33" y="11"/>
                      </a:lnTo>
                      <a:lnTo>
                        <a:pt x="40" y="9"/>
                      </a:lnTo>
                      <a:lnTo>
                        <a:pt x="43" y="7"/>
                      </a:lnTo>
                      <a:lnTo>
                        <a:pt x="43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62" name="Freeform 210"/>
                <p:cNvSpPr>
                  <a:spLocks/>
                </p:cNvSpPr>
                <p:nvPr/>
              </p:nvSpPr>
              <p:spPr bwMode="auto">
                <a:xfrm>
                  <a:off x="5029" y="3632"/>
                  <a:ext cx="2" cy="1"/>
                </a:xfrm>
                <a:custGeom>
                  <a:avLst/>
                  <a:gdLst>
                    <a:gd name="T0" fmla="*/ 2 w 2"/>
                    <a:gd name="T1" fmla="*/ 0 h 1"/>
                    <a:gd name="T2" fmla="*/ 1 w 2"/>
                    <a:gd name="T3" fmla="*/ 0 h 1"/>
                    <a:gd name="T4" fmla="*/ 1 w 2"/>
                    <a:gd name="T5" fmla="*/ 0 h 1"/>
                    <a:gd name="T6" fmla="*/ 0 w 2"/>
                    <a:gd name="T7" fmla="*/ 1 h 1"/>
                    <a:gd name="T8" fmla="*/ 1 w 2"/>
                    <a:gd name="T9" fmla="*/ 1 h 1"/>
                    <a:gd name="T10" fmla="*/ 1 w 2"/>
                    <a:gd name="T11" fmla="*/ 1 h 1"/>
                    <a:gd name="T12" fmla="*/ 2 w 2"/>
                    <a:gd name="T13" fmla="*/ 0 h 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"/>
                    <a:gd name="T22" fmla="*/ 0 h 1"/>
                    <a:gd name="T23" fmla="*/ 2 w 2"/>
                    <a:gd name="T24" fmla="*/ 1 h 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" h="1">
                      <a:moveTo>
                        <a:pt x="2" y="0"/>
                      </a:move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63" name="Freeform 211"/>
                <p:cNvSpPr>
                  <a:spLocks/>
                </p:cNvSpPr>
                <p:nvPr/>
              </p:nvSpPr>
              <p:spPr bwMode="auto">
                <a:xfrm>
                  <a:off x="5024" y="3654"/>
                  <a:ext cx="1" cy="1"/>
                </a:xfrm>
                <a:custGeom>
                  <a:avLst/>
                  <a:gdLst>
                    <a:gd name="T0" fmla="*/ 0 w 2"/>
                    <a:gd name="T1" fmla="*/ 0 h 1"/>
                    <a:gd name="T2" fmla="*/ 2 w 2"/>
                    <a:gd name="T3" fmla="*/ 0 h 1"/>
                    <a:gd name="T4" fmla="*/ 2 w 2"/>
                    <a:gd name="T5" fmla="*/ 1 h 1"/>
                    <a:gd name="T6" fmla="*/ 1 w 2"/>
                    <a:gd name="T7" fmla="*/ 1 h 1"/>
                    <a:gd name="T8" fmla="*/ 0 w 2"/>
                    <a:gd name="T9" fmla="*/ 1 h 1"/>
                    <a:gd name="T10" fmla="*/ 0 w 2"/>
                    <a:gd name="T11" fmla="*/ 0 h 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"/>
                    <a:gd name="T19" fmla="*/ 0 h 1"/>
                    <a:gd name="T20" fmla="*/ 2 w 2"/>
                    <a:gd name="T21" fmla="*/ 1 h 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" h="1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2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64" name="Freeform 212"/>
                <p:cNvSpPr>
                  <a:spLocks/>
                </p:cNvSpPr>
                <p:nvPr/>
              </p:nvSpPr>
              <p:spPr bwMode="auto">
                <a:xfrm>
                  <a:off x="5158" y="3392"/>
                  <a:ext cx="1" cy="1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0 h 1"/>
                    <a:gd name="T4" fmla="*/ 0 w 1"/>
                    <a:gd name="T5" fmla="*/ 0 h 1"/>
                    <a:gd name="T6" fmla="*/ 0 w 1"/>
                    <a:gd name="T7" fmla="*/ 1 h 1"/>
                    <a:gd name="T8" fmla="*/ 1 w 1"/>
                    <a:gd name="T9" fmla="*/ 1 h 1"/>
                    <a:gd name="T10" fmla="*/ 1 w 1"/>
                    <a:gd name="T11" fmla="*/ 1 h 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"/>
                    <a:gd name="T19" fmla="*/ 0 h 1"/>
                    <a:gd name="T20" fmla="*/ 1 w 1"/>
                    <a:gd name="T21" fmla="*/ 1 h 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" h="1">
                      <a:moveTo>
                        <a:pt x="1" y="1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65" name="Freeform 213"/>
                <p:cNvSpPr>
                  <a:spLocks/>
                </p:cNvSpPr>
                <p:nvPr/>
              </p:nvSpPr>
              <p:spPr bwMode="auto">
                <a:xfrm>
                  <a:off x="4993" y="3205"/>
                  <a:ext cx="176" cy="298"/>
                </a:xfrm>
                <a:custGeom>
                  <a:avLst/>
                  <a:gdLst>
                    <a:gd name="T0" fmla="*/ 220 w 351"/>
                    <a:gd name="T1" fmla="*/ 203 h 597"/>
                    <a:gd name="T2" fmla="*/ 208 w 351"/>
                    <a:gd name="T3" fmla="*/ 136 h 597"/>
                    <a:gd name="T4" fmla="*/ 190 w 351"/>
                    <a:gd name="T5" fmla="*/ 106 h 597"/>
                    <a:gd name="T6" fmla="*/ 174 w 351"/>
                    <a:gd name="T7" fmla="*/ 106 h 597"/>
                    <a:gd name="T8" fmla="*/ 177 w 351"/>
                    <a:gd name="T9" fmla="*/ 80 h 597"/>
                    <a:gd name="T10" fmla="*/ 171 w 351"/>
                    <a:gd name="T11" fmla="*/ 48 h 597"/>
                    <a:gd name="T12" fmla="*/ 168 w 351"/>
                    <a:gd name="T13" fmla="*/ 30 h 597"/>
                    <a:gd name="T14" fmla="*/ 189 w 351"/>
                    <a:gd name="T15" fmla="*/ 38 h 597"/>
                    <a:gd name="T16" fmla="*/ 195 w 351"/>
                    <a:gd name="T17" fmla="*/ 16 h 597"/>
                    <a:gd name="T18" fmla="*/ 181 w 351"/>
                    <a:gd name="T19" fmla="*/ 24 h 597"/>
                    <a:gd name="T20" fmla="*/ 180 w 351"/>
                    <a:gd name="T21" fmla="*/ 4 h 597"/>
                    <a:gd name="T22" fmla="*/ 213 w 351"/>
                    <a:gd name="T23" fmla="*/ 30 h 597"/>
                    <a:gd name="T24" fmla="*/ 244 w 351"/>
                    <a:gd name="T25" fmla="*/ 44 h 597"/>
                    <a:gd name="T26" fmla="*/ 281 w 351"/>
                    <a:gd name="T27" fmla="*/ 83 h 597"/>
                    <a:gd name="T28" fmla="*/ 281 w 351"/>
                    <a:gd name="T29" fmla="*/ 110 h 597"/>
                    <a:gd name="T30" fmla="*/ 288 w 351"/>
                    <a:gd name="T31" fmla="*/ 130 h 597"/>
                    <a:gd name="T32" fmla="*/ 287 w 351"/>
                    <a:gd name="T33" fmla="*/ 142 h 597"/>
                    <a:gd name="T34" fmla="*/ 288 w 351"/>
                    <a:gd name="T35" fmla="*/ 174 h 597"/>
                    <a:gd name="T36" fmla="*/ 318 w 351"/>
                    <a:gd name="T37" fmla="*/ 220 h 597"/>
                    <a:gd name="T38" fmla="*/ 351 w 351"/>
                    <a:gd name="T39" fmla="*/ 278 h 597"/>
                    <a:gd name="T40" fmla="*/ 350 w 351"/>
                    <a:gd name="T41" fmla="*/ 317 h 597"/>
                    <a:gd name="T42" fmla="*/ 336 w 351"/>
                    <a:gd name="T43" fmla="*/ 341 h 597"/>
                    <a:gd name="T44" fmla="*/ 331 w 351"/>
                    <a:gd name="T45" fmla="*/ 304 h 597"/>
                    <a:gd name="T46" fmla="*/ 314 w 351"/>
                    <a:gd name="T47" fmla="*/ 317 h 597"/>
                    <a:gd name="T48" fmla="*/ 314 w 351"/>
                    <a:gd name="T49" fmla="*/ 333 h 597"/>
                    <a:gd name="T50" fmla="*/ 315 w 351"/>
                    <a:gd name="T51" fmla="*/ 368 h 597"/>
                    <a:gd name="T52" fmla="*/ 298 w 351"/>
                    <a:gd name="T53" fmla="*/ 363 h 597"/>
                    <a:gd name="T54" fmla="*/ 288 w 351"/>
                    <a:gd name="T55" fmla="*/ 369 h 597"/>
                    <a:gd name="T56" fmla="*/ 287 w 351"/>
                    <a:gd name="T57" fmla="*/ 396 h 597"/>
                    <a:gd name="T58" fmla="*/ 244 w 351"/>
                    <a:gd name="T59" fmla="*/ 426 h 597"/>
                    <a:gd name="T60" fmla="*/ 232 w 351"/>
                    <a:gd name="T61" fmla="*/ 417 h 597"/>
                    <a:gd name="T62" fmla="*/ 225 w 351"/>
                    <a:gd name="T63" fmla="*/ 416 h 597"/>
                    <a:gd name="T64" fmla="*/ 223 w 351"/>
                    <a:gd name="T65" fmla="*/ 441 h 597"/>
                    <a:gd name="T66" fmla="*/ 227 w 351"/>
                    <a:gd name="T67" fmla="*/ 459 h 597"/>
                    <a:gd name="T68" fmla="*/ 229 w 351"/>
                    <a:gd name="T69" fmla="*/ 501 h 597"/>
                    <a:gd name="T70" fmla="*/ 195 w 351"/>
                    <a:gd name="T71" fmla="*/ 509 h 597"/>
                    <a:gd name="T72" fmla="*/ 175 w 351"/>
                    <a:gd name="T73" fmla="*/ 489 h 597"/>
                    <a:gd name="T74" fmla="*/ 170 w 351"/>
                    <a:gd name="T75" fmla="*/ 462 h 597"/>
                    <a:gd name="T76" fmla="*/ 136 w 351"/>
                    <a:gd name="T77" fmla="*/ 478 h 597"/>
                    <a:gd name="T78" fmla="*/ 112 w 351"/>
                    <a:gd name="T79" fmla="*/ 509 h 597"/>
                    <a:gd name="T80" fmla="*/ 90 w 351"/>
                    <a:gd name="T81" fmla="*/ 531 h 597"/>
                    <a:gd name="T82" fmla="*/ 64 w 351"/>
                    <a:gd name="T83" fmla="*/ 545 h 597"/>
                    <a:gd name="T84" fmla="*/ 57 w 351"/>
                    <a:gd name="T85" fmla="*/ 575 h 597"/>
                    <a:gd name="T86" fmla="*/ 27 w 351"/>
                    <a:gd name="T87" fmla="*/ 590 h 597"/>
                    <a:gd name="T88" fmla="*/ 6 w 351"/>
                    <a:gd name="T89" fmla="*/ 590 h 597"/>
                    <a:gd name="T90" fmla="*/ 23 w 351"/>
                    <a:gd name="T91" fmla="*/ 548 h 597"/>
                    <a:gd name="T92" fmla="*/ 45 w 351"/>
                    <a:gd name="T93" fmla="*/ 485 h 597"/>
                    <a:gd name="T94" fmla="*/ 64 w 351"/>
                    <a:gd name="T95" fmla="*/ 466 h 597"/>
                    <a:gd name="T96" fmla="*/ 99 w 351"/>
                    <a:gd name="T97" fmla="*/ 454 h 597"/>
                    <a:gd name="T98" fmla="*/ 137 w 351"/>
                    <a:gd name="T99" fmla="*/ 413 h 597"/>
                    <a:gd name="T100" fmla="*/ 149 w 351"/>
                    <a:gd name="T101" fmla="*/ 418 h 597"/>
                    <a:gd name="T102" fmla="*/ 164 w 351"/>
                    <a:gd name="T103" fmla="*/ 402 h 597"/>
                    <a:gd name="T104" fmla="*/ 163 w 351"/>
                    <a:gd name="T105" fmla="*/ 387 h 597"/>
                    <a:gd name="T106" fmla="*/ 163 w 351"/>
                    <a:gd name="T107" fmla="*/ 323 h 597"/>
                    <a:gd name="T108" fmla="*/ 163 w 351"/>
                    <a:gd name="T109" fmla="*/ 280 h 597"/>
                    <a:gd name="T110" fmla="*/ 167 w 351"/>
                    <a:gd name="T111" fmla="*/ 292 h 597"/>
                    <a:gd name="T112" fmla="*/ 185 w 351"/>
                    <a:gd name="T113" fmla="*/ 316 h 597"/>
                    <a:gd name="T114" fmla="*/ 217 w 351"/>
                    <a:gd name="T115" fmla="*/ 255 h 597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351"/>
                    <a:gd name="T175" fmla="*/ 0 h 597"/>
                    <a:gd name="T176" fmla="*/ 351 w 351"/>
                    <a:gd name="T177" fmla="*/ 597 h 597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351" h="597">
                      <a:moveTo>
                        <a:pt x="217" y="255"/>
                      </a:moveTo>
                      <a:lnTo>
                        <a:pt x="218" y="249"/>
                      </a:lnTo>
                      <a:lnTo>
                        <a:pt x="218" y="240"/>
                      </a:lnTo>
                      <a:lnTo>
                        <a:pt x="215" y="232"/>
                      </a:lnTo>
                      <a:lnTo>
                        <a:pt x="215" y="227"/>
                      </a:lnTo>
                      <a:lnTo>
                        <a:pt x="215" y="224"/>
                      </a:lnTo>
                      <a:lnTo>
                        <a:pt x="220" y="210"/>
                      </a:lnTo>
                      <a:lnTo>
                        <a:pt x="221" y="206"/>
                      </a:lnTo>
                      <a:lnTo>
                        <a:pt x="220" y="203"/>
                      </a:lnTo>
                      <a:lnTo>
                        <a:pt x="220" y="200"/>
                      </a:lnTo>
                      <a:lnTo>
                        <a:pt x="215" y="190"/>
                      </a:lnTo>
                      <a:lnTo>
                        <a:pt x="214" y="179"/>
                      </a:lnTo>
                      <a:lnTo>
                        <a:pt x="214" y="172"/>
                      </a:lnTo>
                      <a:lnTo>
                        <a:pt x="215" y="162"/>
                      </a:lnTo>
                      <a:lnTo>
                        <a:pt x="215" y="154"/>
                      </a:lnTo>
                      <a:lnTo>
                        <a:pt x="213" y="146"/>
                      </a:lnTo>
                      <a:lnTo>
                        <a:pt x="209" y="140"/>
                      </a:lnTo>
                      <a:lnTo>
                        <a:pt x="208" y="136"/>
                      </a:lnTo>
                      <a:lnTo>
                        <a:pt x="208" y="130"/>
                      </a:lnTo>
                      <a:lnTo>
                        <a:pt x="208" y="126"/>
                      </a:lnTo>
                      <a:lnTo>
                        <a:pt x="205" y="116"/>
                      </a:lnTo>
                      <a:lnTo>
                        <a:pt x="201" y="110"/>
                      </a:lnTo>
                      <a:lnTo>
                        <a:pt x="199" y="108"/>
                      </a:lnTo>
                      <a:lnTo>
                        <a:pt x="195" y="107"/>
                      </a:lnTo>
                      <a:lnTo>
                        <a:pt x="193" y="105"/>
                      </a:lnTo>
                      <a:lnTo>
                        <a:pt x="192" y="105"/>
                      </a:lnTo>
                      <a:lnTo>
                        <a:pt x="190" y="106"/>
                      </a:lnTo>
                      <a:lnTo>
                        <a:pt x="187" y="106"/>
                      </a:lnTo>
                      <a:lnTo>
                        <a:pt x="187" y="108"/>
                      </a:lnTo>
                      <a:lnTo>
                        <a:pt x="187" y="110"/>
                      </a:lnTo>
                      <a:lnTo>
                        <a:pt x="188" y="112"/>
                      </a:lnTo>
                      <a:lnTo>
                        <a:pt x="187" y="113"/>
                      </a:lnTo>
                      <a:lnTo>
                        <a:pt x="183" y="112"/>
                      </a:lnTo>
                      <a:lnTo>
                        <a:pt x="180" y="110"/>
                      </a:lnTo>
                      <a:lnTo>
                        <a:pt x="177" y="107"/>
                      </a:lnTo>
                      <a:lnTo>
                        <a:pt x="174" y="106"/>
                      </a:lnTo>
                      <a:lnTo>
                        <a:pt x="176" y="105"/>
                      </a:lnTo>
                      <a:lnTo>
                        <a:pt x="180" y="106"/>
                      </a:lnTo>
                      <a:lnTo>
                        <a:pt x="181" y="105"/>
                      </a:lnTo>
                      <a:lnTo>
                        <a:pt x="182" y="104"/>
                      </a:lnTo>
                      <a:lnTo>
                        <a:pt x="185" y="96"/>
                      </a:lnTo>
                      <a:lnTo>
                        <a:pt x="185" y="92"/>
                      </a:lnTo>
                      <a:lnTo>
                        <a:pt x="183" y="88"/>
                      </a:lnTo>
                      <a:lnTo>
                        <a:pt x="180" y="84"/>
                      </a:lnTo>
                      <a:lnTo>
                        <a:pt x="177" y="80"/>
                      </a:lnTo>
                      <a:lnTo>
                        <a:pt x="175" y="78"/>
                      </a:lnTo>
                      <a:lnTo>
                        <a:pt x="173" y="77"/>
                      </a:lnTo>
                      <a:lnTo>
                        <a:pt x="169" y="76"/>
                      </a:lnTo>
                      <a:lnTo>
                        <a:pt x="167" y="72"/>
                      </a:lnTo>
                      <a:lnTo>
                        <a:pt x="164" y="68"/>
                      </a:lnTo>
                      <a:lnTo>
                        <a:pt x="165" y="65"/>
                      </a:lnTo>
                      <a:lnTo>
                        <a:pt x="170" y="58"/>
                      </a:lnTo>
                      <a:lnTo>
                        <a:pt x="171" y="53"/>
                      </a:lnTo>
                      <a:lnTo>
                        <a:pt x="171" y="48"/>
                      </a:lnTo>
                      <a:lnTo>
                        <a:pt x="169" y="44"/>
                      </a:lnTo>
                      <a:lnTo>
                        <a:pt x="168" y="41"/>
                      </a:lnTo>
                      <a:lnTo>
                        <a:pt x="163" y="39"/>
                      </a:lnTo>
                      <a:lnTo>
                        <a:pt x="163" y="34"/>
                      </a:lnTo>
                      <a:lnTo>
                        <a:pt x="161" y="32"/>
                      </a:lnTo>
                      <a:lnTo>
                        <a:pt x="163" y="32"/>
                      </a:lnTo>
                      <a:lnTo>
                        <a:pt x="164" y="33"/>
                      </a:lnTo>
                      <a:lnTo>
                        <a:pt x="167" y="32"/>
                      </a:lnTo>
                      <a:lnTo>
                        <a:pt x="168" y="30"/>
                      </a:lnTo>
                      <a:lnTo>
                        <a:pt x="168" y="28"/>
                      </a:lnTo>
                      <a:lnTo>
                        <a:pt x="170" y="27"/>
                      </a:lnTo>
                      <a:lnTo>
                        <a:pt x="173" y="27"/>
                      </a:lnTo>
                      <a:lnTo>
                        <a:pt x="174" y="29"/>
                      </a:lnTo>
                      <a:lnTo>
                        <a:pt x="177" y="35"/>
                      </a:lnTo>
                      <a:lnTo>
                        <a:pt x="182" y="39"/>
                      </a:lnTo>
                      <a:lnTo>
                        <a:pt x="185" y="41"/>
                      </a:lnTo>
                      <a:lnTo>
                        <a:pt x="187" y="40"/>
                      </a:lnTo>
                      <a:lnTo>
                        <a:pt x="189" y="38"/>
                      </a:lnTo>
                      <a:lnTo>
                        <a:pt x="189" y="34"/>
                      </a:lnTo>
                      <a:lnTo>
                        <a:pt x="188" y="32"/>
                      </a:lnTo>
                      <a:lnTo>
                        <a:pt x="188" y="30"/>
                      </a:lnTo>
                      <a:lnTo>
                        <a:pt x="190" y="30"/>
                      </a:lnTo>
                      <a:lnTo>
                        <a:pt x="194" y="30"/>
                      </a:lnTo>
                      <a:lnTo>
                        <a:pt x="199" y="32"/>
                      </a:lnTo>
                      <a:lnTo>
                        <a:pt x="201" y="29"/>
                      </a:lnTo>
                      <a:lnTo>
                        <a:pt x="196" y="21"/>
                      </a:lnTo>
                      <a:lnTo>
                        <a:pt x="195" y="16"/>
                      </a:lnTo>
                      <a:lnTo>
                        <a:pt x="193" y="14"/>
                      </a:lnTo>
                      <a:lnTo>
                        <a:pt x="192" y="14"/>
                      </a:lnTo>
                      <a:lnTo>
                        <a:pt x="189" y="14"/>
                      </a:lnTo>
                      <a:lnTo>
                        <a:pt x="188" y="15"/>
                      </a:lnTo>
                      <a:lnTo>
                        <a:pt x="189" y="17"/>
                      </a:lnTo>
                      <a:lnTo>
                        <a:pt x="186" y="21"/>
                      </a:lnTo>
                      <a:lnTo>
                        <a:pt x="183" y="22"/>
                      </a:lnTo>
                      <a:lnTo>
                        <a:pt x="182" y="24"/>
                      </a:lnTo>
                      <a:lnTo>
                        <a:pt x="181" y="24"/>
                      </a:lnTo>
                      <a:lnTo>
                        <a:pt x="180" y="24"/>
                      </a:lnTo>
                      <a:lnTo>
                        <a:pt x="177" y="22"/>
                      </a:lnTo>
                      <a:lnTo>
                        <a:pt x="175" y="16"/>
                      </a:lnTo>
                      <a:lnTo>
                        <a:pt x="171" y="10"/>
                      </a:lnTo>
                      <a:lnTo>
                        <a:pt x="170" y="5"/>
                      </a:lnTo>
                      <a:lnTo>
                        <a:pt x="173" y="4"/>
                      </a:lnTo>
                      <a:lnTo>
                        <a:pt x="174" y="4"/>
                      </a:lnTo>
                      <a:lnTo>
                        <a:pt x="176" y="5"/>
                      </a:lnTo>
                      <a:lnTo>
                        <a:pt x="180" y="4"/>
                      </a:lnTo>
                      <a:lnTo>
                        <a:pt x="182" y="4"/>
                      </a:lnTo>
                      <a:lnTo>
                        <a:pt x="187" y="4"/>
                      </a:lnTo>
                      <a:lnTo>
                        <a:pt x="189" y="3"/>
                      </a:lnTo>
                      <a:lnTo>
                        <a:pt x="193" y="0"/>
                      </a:lnTo>
                      <a:lnTo>
                        <a:pt x="194" y="0"/>
                      </a:lnTo>
                      <a:lnTo>
                        <a:pt x="196" y="2"/>
                      </a:lnTo>
                      <a:lnTo>
                        <a:pt x="201" y="11"/>
                      </a:lnTo>
                      <a:lnTo>
                        <a:pt x="206" y="21"/>
                      </a:lnTo>
                      <a:lnTo>
                        <a:pt x="213" y="30"/>
                      </a:lnTo>
                      <a:lnTo>
                        <a:pt x="219" y="36"/>
                      </a:lnTo>
                      <a:lnTo>
                        <a:pt x="224" y="39"/>
                      </a:lnTo>
                      <a:lnTo>
                        <a:pt x="225" y="39"/>
                      </a:lnTo>
                      <a:lnTo>
                        <a:pt x="227" y="36"/>
                      </a:lnTo>
                      <a:lnTo>
                        <a:pt x="230" y="35"/>
                      </a:lnTo>
                      <a:lnTo>
                        <a:pt x="232" y="36"/>
                      </a:lnTo>
                      <a:lnTo>
                        <a:pt x="236" y="40"/>
                      </a:lnTo>
                      <a:lnTo>
                        <a:pt x="242" y="41"/>
                      </a:lnTo>
                      <a:lnTo>
                        <a:pt x="244" y="44"/>
                      </a:lnTo>
                      <a:lnTo>
                        <a:pt x="246" y="46"/>
                      </a:lnTo>
                      <a:lnTo>
                        <a:pt x="250" y="50"/>
                      </a:lnTo>
                      <a:lnTo>
                        <a:pt x="255" y="53"/>
                      </a:lnTo>
                      <a:lnTo>
                        <a:pt x="257" y="53"/>
                      </a:lnTo>
                      <a:lnTo>
                        <a:pt x="262" y="57"/>
                      </a:lnTo>
                      <a:lnTo>
                        <a:pt x="267" y="63"/>
                      </a:lnTo>
                      <a:lnTo>
                        <a:pt x="271" y="70"/>
                      </a:lnTo>
                      <a:lnTo>
                        <a:pt x="277" y="76"/>
                      </a:lnTo>
                      <a:lnTo>
                        <a:pt x="281" y="83"/>
                      </a:lnTo>
                      <a:lnTo>
                        <a:pt x="283" y="92"/>
                      </a:lnTo>
                      <a:lnTo>
                        <a:pt x="283" y="98"/>
                      </a:lnTo>
                      <a:lnTo>
                        <a:pt x="281" y="102"/>
                      </a:lnTo>
                      <a:lnTo>
                        <a:pt x="280" y="102"/>
                      </a:lnTo>
                      <a:lnTo>
                        <a:pt x="280" y="104"/>
                      </a:lnTo>
                      <a:lnTo>
                        <a:pt x="280" y="105"/>
                      </a:lnTo>
                      <a:lnTo>
                        <a:pt x="280" y="106"/>
                      </a:lnTo>
                      <a:lnTo>
                        <a:pt x="279" y="107"/>
                      </a:lnTo>
                      <a:lnTo>
                        <a:pt x="281" y="110"/>
                      </a:lnTo>
                      <a:lnTo>
                        <a:pt x="283" y="112"/>
                      </a:lnTo>
                      <a:lnTo>
                        <a:pt x="280" y="112"/>
                      </a:lnTo>
                      <a:lnTo>
                        <a:pt x="281" y="114"/>
                      </a:lnTo>
                      <a:lnTo>
                        <a:pt x="282" y="118"/>
                      </a:lnTo>
                      <a:lnTo>
                        <a:pt x="283" y="125"/>
                      </a:lnTo>
                      <a:lnTo>
                        <a:pt x="283" y="128"/>
                      </a:lnTo>
                      <a:lnTo>
                        <a:pt x="286" y="130"/>
                      </a:lnTo>
                      <a:lnTo>
                        <a:pt x="287" y="128"/>
                      </a:lnTo>
                      <a:lnTo>
                        <a:pt x="288" y="130"/>
                      </a:lnTo>
                      <a:lnTo>
                        <a:pt x="289" y="132"/>
                      </a:lnTo>
                      <a:lnTo>
                        <a:pt x="292" y="135"/>
                      </a:lnTo>
                      <a:lnTo>
                        <a:pt x="292" y="137"/>
                      </a:lnTo>
                      <a:lnTo>
                        <a:pt x="295" y="140"/>
                      </a:lnTo>
                      <a:lnTo>
                        <a:pt x="296" y="143"/>
                      </a:lnTo>
                      <a:lnTo>
                        <a:pt x="294" y="143"/>
                      </a:lnTo>
                      <a:lnTo>
                        <a:pt x="292" y="141"/>
                      </a:lnTo>
                      <a:lnTo>
                        <a:pt x="290" y="138"/>
                      </a:lnTo>
                      <a:lnTo>
                        <a:pt x="287" y="142"/>
                      </a:lnTo>
                      <a:lnTo>
                        <a:pt x="283" y="146"/>
                      </a:lnTo>
                      <a:lnTo>
                        <a:pt x="283" y="148"/>
                      </a:lnTo>
                      <a:lnTo>
                        <a:pt x="280" y="150"/>
                      </a:lnTo>
                      <a:lnTo>
                        <a:pt x="279" y="152"/>
                      </a:lnTo>
                      <a:lnTo>
                        <a:pt x="280" y="156"/>
                      </a:lnTo>
                      <a:lnTo>
                        <a:pt x="281" y="161"/>
                      </a:lnTo>
                      <a:lnTo>
                        <a:pt x="281" y="165"/>
                      </a:lnTo>
                      <a:lnTo>
                        <a:pt x="284" y="170"/>
                      </a:lnTo>
                      <a:lnTo>
                        <a:pt x="288" y="174"/>
                      </a:lnTo>
                      <a:lnTo>
                        <a:pt x="293" y="178"/>
                      </a:lnTo>
                      <a:lnTo>
                        <a:pt x="296" y="182"/>
                      </a:lnTo>
                      <a:lnTo>
                        <a:pt x="301" y="189"/>
                      </a:lnTo>
                      <a:lnTo>
                        <a:pt x="305" y="195"/>
                      </a:lnTo>
                      <a:lnTo>
                        <a:pt x="308" y="202"/>
                      </a:lnTo>
                      <a:lnTo>
                        <a:pt x="312" y="208"/>
                      </a:lnTo>
                      <a:lnTo>
                        <a:pt x="314" y="212"/>
                      </a:lnTo>
                      <a:lnTo>
                        <a:pt x="317" y="218"/>
                      </a:lnTo>
                      <a:lnTo>
                        <a:pt x="318" y="220"/>
                      </a:lnTo>
                      <a:lnTo>
                        <a:pt x="315" y="226"/>
                      </a:lnTo>
                      <a:lnTo>
                        <a:pt x="315" y="230"/>
                      </a:lnTo>
                      <a:lnTo>
                        <a:pt x="319" y="236"/>
                      </a:lnTo>
                      <a:lnTo>
                        <a:pt x="321" y="246"/>
                      </a:lnTo>
                      <a:lnTo>
                        <a:pt x="324" y="254"/>
                      </a:lnTo>
                      <a:lnTo>
                        <a:pt x="326" y="257"/>
                      </a:lnTo>
                      <a:lnTo>
                        <a:pt x="330" y="261"/>
                      </a:lnTo>
                      <a:lnTo>
                        <a:pt x="342" y="269"/>
                      </a:lnTo>
                      <a:lnTo>
                        <a:pt x="351" y="278"/>
                      </a:lnTo>
                      <a:lnTo>
                        <a:pt x="351" y="279"/>
                      </a:lnTo>
                      <a:lnTo>
                        <a:pt x="349" y="284"/>
                      </a:lnTo>
                      <a:lnTo>
                        <a:pt x="348" y="286"/>
                      </a:lnTo>
                      <a:lnTo>
                        <a:pt x="348" y="294"/>
                      </a:lnTo>
                      <a:lnTo>
                        <a:pt x="346" y="304"/>
                      </a:lnTo>
                      <a:lnTo>
                        <a:pt x="346" y="306"/>
                      </a:lnTo>
                      <a:lnTo>
                        <a:pt x="349" y="310"/>
                      </a:lnTo>
                      <a:lnTo>
                        <a:pt x="351" y="312"/>
                      </a:lnTo>
                      <a:lnTo>
                        <a:pt x="350" y="317"/>
                      </a:lnTo>
                      <a:lnTo>
                        <a:pt x="349" y="320"/>
                      </a:lnTo>
                      <a:lnTo>
                        <a:pt x="344" y="326"/>
                      </a:lnTo>
                      <a:lnTo>
                        <a:pt x="343" y="328"/>
                      </a:lnTo>
                      <a:lnTo>
                        <a:pt x="343" y="333"/>
                      </a:lnTo>
                      <a:lnTo>
                        <a:pt x="343" y="338"/>
                      </a:lnTo>
                      <a:lnTo>
                        <a:pt x="343" y="341"/>
                      </a:lnTo>
                      <a:lnTo>
                        <a:pt x="340" y="342"/>
                      </a:lnTo>
                      <a:lnTo>
                        <a:pt x="338" y="342"/>
                      </a:lnTo>
                      <a:lnTo>
                        <a:pt x="336" y="341"/>
                      </a:lnTo>
                      <a:lnTo>
                        <a:pt x="333" y="335"/>
                      </a:lnTo>
                      <a:lnTo>
                        <a:pt x="328" y="330"/>
                      </a:lnTo>
                      <a:lnTo>
                        <a:pt x="326" y="328"/>
                      </a:lnTo>
                      <a:lnTo>
                        <a:pt x="326" y="326"/>
                      </a:lnTo>
                      <a:lnTo>
                        <a:pt x="327" y="322"/>
                      </a:lnTo>
                      <a:lnTo>
                        <a:pt x="330" y="315"/>
                      </a:lnTo>
                      <a:lnTo>
                        <a:pt x="331" y="311"/>
                      </a:lnTo>
                      <a:lnTo>
                        <a:pt x="332" y="308"/>
                      </a:lnTo>
                      <a:lnTo>
                        <a:pt x="331" y="304"/>
                      </a:lnTo>
                      <a:lnTo>
                        <a:pt x="330" y="303"/>
                      </a:lnTo>
                      <a:lnTo>
                        <a:pt x="325" y="302"/>
                      </a:lnTo>
                      <a:lnTo>
                        <a:pt x="324" y="303"/>
                      </a:lnTo>
                      <a:lnTo>
                        <a:pt x="321" y="304"/>
                      </a:lnTo>
                      <a:lnTo>
                        <a:pt x="317" y="309"/>
                      </a:lnTo>
                      <a:lnTo>
                        <a:pt x="313" y="310"/>
                      </a:lnTo>
                      <a:lnTo>
                        <a:pt x="312" y="311"/>
                      </a:lnTo>
                      <a:lnTo>
                        <a:pt x="312" y="314"/>
                      </a:lnTo>
                      <a:lnTo>
                        <a:pt x="314" y="317"/>
                      </a:lnTo>
                      <a:lnTo>
                        <a:pt x="315" y="322"/>
                      </a:lnTo>
                      <a:lnTo>
                        <a:pt x="315" y="323"/>
                      </a:lnTo>
                      <a:lnTo>
                        <a:pt x="319" y="328"/>
                      </a:lnTo>
                      <a:lnTo>
                        <a:pt x="323" y="329"/>
                      </a:lnTo>
                      <a:lnTo>
                        <a:pt x="324" y="330"/>
                      </a:lnTo>
                      <a:lnTo>
                        <a:pt x="324" y="333"/>
                      </a:lnTo>
                      <a:lnTo>
                        <a:pt x="321" y="334"/>
                      </a:lnTo>
                      <a:lnTo>
                        <a:pt x="318" y="334"/>
                      </a:lnTo>
                      <a:lnTo>
                        <a:pt x="314" y="333"/>
                      </a:lnTo>
                      <a:lnTo>
                        <a:pt x="312" y="334"/>
                      </a:lnTo>
                      <a:lnTo>
                        <a:pt x="308" y="336"/>
                      </a:lnTo>
                      <a:lnTo>
                        <a:pt x="306" y="344"/>
                      </a:lnTo>
                      <a:lnTo>
                        <a:pt x="306" y="347"/>
                      </a:lnTo>
                      <a:lnTo>
                        <a:pt x="307" y="352"/>
                      </a:lnTo>
                      <a:lnTo>
                        <a:pt x="312" y="356"/>
                      </a:lnTo>
                      <a:lnTo>
                        <a:pt x="314" y="358"/>
                      </a:lnTo>
                      <a:lnTo>
                        <a:pt x="315" y="363"/>
                      </a:lnTo>
                      <a:lnTo>
                        <a:pt x="315" y="368"/>
                      </a:lnTo>
                      <a:lnTo>
                        <a:pt x="315" y="375"/>
                      </a:lnTo>
                      <a:lnTo>
                        <a:pt x="317" y="377"/>
                      </a:lnTo>
                      <a:lnTo>
                        <a:pt x="315" y="380"/>
                      </a:lnTo>
                      <a:lnTo>
                        <a:pt x="312" y="381"/>
                      </a:lnTo>
                      <a:lnTo>
                        <a:pt x="309" y="380"/>
                      </a:lnTo>
                      <a:lnTo>
                        <a:pt x="304" y="375"/>
                      </a:lnTo>
                      <a:lnTo>
                        <a:pt x="301" y="371"/>
                      </a:lnTo>
                      <a:lnTo>
                        <a:pt x="301" y="370"/>
                      </a:lnTo>
                      <a:lnTo>
                        <a:pt x="298" y="363"/>
                      </a:lnTo>
                      <a:lnTo>
                        <a:pt x="298" y="362"/>
                      </a:lnTo>
                      <a:lnTo>
                        <a:pt x="300" y="359"/>
                      </a:lnTo>
                      <a:lnTo>
                        <a:pt x="298" y="357"/>
                      </a:lnTo>
                      <a:lnTo>
                        <a:pt x="293" y="358"/>
                      </a:lnTo>
                      <a:lnTo>
                        <a:pt x="290" y="359"/>
                      </a:lnTo>
                      <a:lnTo>
                        <a:pt x="288" y="362"/>
                      </a:lnTo>
                      <a:lnTo>
                        <a:pt x="287" y="365"/>
                      </a:lnTo>
                      <a:lnTo>
                        <a:pt x="287" y="368"/>
                      </a:lnTo>
                      <a:lnTo>
                        <a:pt x="288" y="369"/>
                      </a:lnTo>
                      <a:lnTo>
                        <a:pt x="289" y="371"/>
                      </a:lnTo>
                      <a:lnTo>
                        <a:pt x="288" y="372"/>
                      </a:lnTo>
                      <a:lnTo>
                        <a:pt x="286" y="377"/>
                      </a:lnTo>
                      <a:lnTo>
                        <a:pt x="286" y="380"/>
                      </a:lnTo>
                      <a:lnTo>
                        <a:pt x="286" y="382"/>
                      </a:lnTo>
                      <a:lnTo>
                        <a:pt x="287" y="386"/>
                      </a:lnTo>
                      <a:lnTo>
                        <a:pt x="288" y="390"/>
                      </a:lnTo>
                      <a:lnTo>
                        <a:pt x="287" y="394"/>
                      </a:lnTo>
                      <a:lnTo>
                        <a:pt x="287" y="396"/>
                      </a:lnTo>
                      <a:lnTo>
                        <a:pt x="276" y="401"/>
                      </a:lnTo>
                      <a:lnTo>
                        <a:pt x="268" y="405"/>
                      </a:lnTo>
                      <a:lnTo>
                        <a:pt x="264" y="405"/>
                      </a:lnTo>
                      <a:lnTo>
                        <a:pt x="259" y="404"/>
                      </a:lnTo>
                      <a:lnTo>
                        <a:pt x="257" y="404"/>
                      </a:lnTo>
                      <a:lnTo>
                        <a:pt x="258" y="408"/>
                      </a:lnTo>
                      <a:lnTo>
                        <a:pt x="258" y="411"/>
                      </a:lnTo>
                      <a:lnTo>
                        <a:pt x="252" y="418"/>
                      </a:lnTo>
                      <a:lnTo>
                        <a:pt x="244" y="426"/>
                      </a:lnTo>
                      <a:lnTo>
                        <a:pt x="242" y="426"/>
                      </a:lnTo>
                      <a:lnTo>
                        <a:pt x="243" y="424"/>
                      </a:lnTo>
                      <a:lnTo>
                        <a:pt x="244" y="419"/>
                      </a:lnTo>
                      <a:lnTo>
                        <a:pt x="245" y="417"/>
                      </a:lnTo>
                      <a:lnTo>
                        <a:pt x="245" y="416"/>
                      </a:lnTo>
                      <a:lnTo>
                        <a:pt x="243" y="414"/>
                      </a:lnTo>
                      <a:lnTo>
                        <a:pt x="242" y="414"/>
                      </a:lnTo>
                      <a:lnTo>
                        <a:pt x="233" y="417"/>
                      </a:lnTo>
                      <a:lnTo>
                        <a:pt x="232" y="417"/>
                      </a:lnTo>
                      <a:lnTo>
                        <a:pt x="230" y="414"/>
                      </a:lnTo>
                      <a:lnTo>
                        <a:pt x="227" y="414"/>
                      </a:lnTo>
                      <a:lnTo>
                        <a:pt x="227" y="416"/>
                      </a:lnTo>
                      <a:lnTo>
                        <a:pt x="230" y="420"/>
                      </a:lnTo>
                      <a:lnTo>
                        <a:pt x="232" y="422"/>
                      </a:lnTo>
                      <a:lnTo>
                        <a:pt x="232" y="424"/>
                      </a:lnTo>
                      <a:lnTo>
                        <a:pt x="230" y="424"/>
                      </a:lnTo>
                      <a:lnTo>
                        <a:pt x="229" y="422"/>
                      </a:lnTo>
                      <a:lnTo>
                        <a:pt x="225" y="416"/>
                      </a:lnTo>
                      <a:lnTo>
                        <a:pt x="223" y="411"/>
                      </a:lnTo>
                      <a:lnTo>
                        <a:pt x="220" y="404"/>
                      </a:lnTo>
                      <a:lnTo>
                        <a:pt x="220" y="405"/>
                      </a:lnTo>
                      <a:lnTo>
                        <a:pt x="215" y="416"/>
                      </a:lnTo>
                      <a:lnTo>
                        <a:pt x="218" y="417"/>
                      </a:lnTo>
                      <a:lnTo>
                        <a:pt x="218" y="424"/>
                      </a:lnTo>
                      <a:lnTo>
                        <a:pt x="218" y="434"/>
                      </a:lnTo>
                      <a:lnTo>
                        <a:pt x="220" y="438"/>
                      </a:lnTo>
                      <a:lnTo>
                        <a:pt x="223" y="441"/>
                      </a:lnTo>
                      <a:lnTo>
                        <a:pt x="226" y="441"/>
                      </a:lnTo>
                      <a:lnTo>
                        <a:pt x="234" y="438"/>
                      </a:lnTo>
                      <a:lnTo>
                        <a:pt x="239" y="437"/>
                      </a:lnTo>
                      <a:lnTo>
                        <a:pt x="243" y="438"/>
                      </a:lnTo>
                      <a:lnTo>
                        <a:pt x="245" y="441"/>
                      </a:lnTo>
                      <a:lnTo>
                        <a:pt x="244" y="444"/>
                      </a:lnTo>
                      <a:lnTo>
                        <a:pt x="242" y="448"/>
                      </a:lnTo>
                      <a:lnTo>
                        <a:pt x="234" y="452"/>
                      </a:lnTo>
                      <a:lnTo>
                        <a:pt x="227" y="459"/>
                      </a:lnTo>
                      <a:lnTo>
                        <a:pt x="227" y="461"/>
                      </a:lnTo>
                      <a:lnTo>
                        <a:pt x="226" y="466"/>
                      </a:lnTo>
                      <a:lnTo>
                        <a:pt x="227" y="471"/>
                      </a:lnTo>
                      <a:lnTo>
                        <a:pt x="229" y="474"/>
                      </a:lnTo>
                      <a:lnTo>
                        <a:pt x="230" y="477"/>
                      </a:lnTo>
                      <a:lnTo>
                        <a:pt x="229" y="482"/>
                      </a:lnTo>
                      <a:lnTo>
                        <a:pt x="227" y="488"/>
                      </a:lnTo>
                      <a:lnTo>
                        <a:pt x="227" y="495"/>
                      </a:lnTo>
                      <a:lnTo>
                        <a:pt x="229" y="501"/>
                      </a:lnTo>
                      <a:lnTo>
                        <a:pt x="227" y="504"/>
                      </a:lnTo>
                      <a:lnTo>
                        <a:pt x="224" y="513"/>
                      </a:lnTo>
                      <a:lnTo>
                        <a:pt x="220" y="515"/>
                      </a:lnTo>
                      <a:lnTo>
                        <a:pt x="215" y="516"/>
                      </a:lnTo>
                      <a:lnTo>
                        <a:pt x="211" y="516"/>
                      </a:lnTo>
                      <a:lnTo>
                        <a:pt x="202" y="514"/>
                      </a:lnTo>
                      <a:lnTo>
                        <a:pt x="199" y="512"/>
                      </a:lnTo>
                      <a:lnTo>
                        <a:pt x="196" y="509"/>
                      </a:lnTo>
                      <a:lnTo>
                        <a:pt x="195" y="509"/>
                      </a:lnTo>
                      <a:lnTo>
                        <a:pt x="190" y="509"/>
                      </a:lnTo>
                      <a:lnTo>
                        <a:pt x="187" y="508"/>
                      </a:lnTo>
                      <a:lnTo>
                        <a:pt x="185" y="507"/>
                      </a:lnTo>
                      <a:lnTo>
                        <a:pt x="185" y="506"/>
                      </a:lnTo>
                      <a:lnTo>
                        <a:pt x="182" y="500"/>
                      </a:lnTo>
                      <a:lnTo>
                        <a:pt x="180" y="495"/>
                      </a:lnTo>
                      <a:lnTo>
                        <a:pt x="180" y="492"/>
                      </a:lnTo>
                      <a:lnTo>
                        <a:pt x="179" y="491"/>
                      </a:lnTo>
                      <a:lnTo>
                        <a:pt x="175" y="489"/>
                      </a:lnTo>
                      <a:lnTo>
                        <a:pt x="173" y="488"/>
                      </a:lnTo>
                      <a:lnTo>
                        <a:pt x="173" y="485"/>
                      </a:lnTo>
                      <a:lnTo>
                        <a:pt x="177" y="478"/>
                      </a:lnTo>
                      <a:lnTo>
                        <a:pt x="180" y="474"/>
                      </a:lnTo>
                      <a:lnTo>
                        <a:pt x="181" y="468"/>
                      </a:lnTo>
                      <a:lnTo>
                        <a:pt x="180" y="464"/>
                      </a:lnTo>
                      <a:lnTo>
                        <a:pt x="177" y="460"/>
                      </a:lnTo>
                      <a:lnTo>
                        <a:pt x="175" y="460"/>
                      </a:lnTo>
                      <a:lnTo>
                        <a:pt x="170" y="462"/>
                      </a:lnTo>
                      <a:lnTo>
                        <a:pt x="168" y="466"/>
                      </a:lnTo>
                      <a:lnTo>
                        <a:pt x="165" y="471"/>
                      </a:lnTo>
                      <a:lnTo>
                        <a:pt x="164" y="474"/>
                      </a:lnTo>
                      <a:lnTo>
                        <a:pt x="156" y="474"/>
                      </a:lnTo>
                      <a:lnTo>
                        <a:pt x="154" y="476"/>
                      </a:lnTo>
                      <a:lnTo>
                        <a:pt x="152" y="476"/>
                      </a:lnTo>
                      <a:lnTo>
                        <a:pt x="149" y="474"/>
                      </a:lnTo>
                      <a:lnTo>
                        <a:pt x="142" y="474"/>
                      </a:lnTo>
                      <a:lnTo>
                        <a:pt x="136" y="478"/>
                      </a:lnTo>
                      <a:lnTo>
                        <a:pt x="131" y="483"/>
                      </a:lnTo>
                      <a:lnTo>
                        <a:pt x="127" y="492"/>
                      </a:lnTo>
                      <a:lnTo>
                        <a:pt x="126" y="495"/>
                      </a:lnTo>
                      <a:lnTo>
                        <a:pt x="121" y="498"/>
                      </a:lnTo>
                      <a:lnTo>
                        <a:pt x="123" y="504"/>
                      </a:lnTo>
                      <a:lnTo>
                        <a:pt x="121" y="507"/>
                      </a:lnTo>
                      <a:lnTo>
                        <a:pt x="118" y="509"/>
                      </a:lnTo>
                      <a:lnTo>
                        <a:pt x="115" y="509"/>
                      </a:lnTo>
                      <a:lnTo>
                        <a:pt x="112" y="509"/>
                      </a:lnTo>
                      <a:lnTo>
                        <a:pt x="110" y="512"/>
                      </a:lnTo>
                      <a:lnTo>
                        <a:pt x="108" y="513"/>
                      </a:lnTo>
                      <a:lnTo>
                        <a:pt x="105" y="515"/>
                      </a:lnTo>
                      <a:lnTo>
                        <a:pt x="102" y="519"/>
                      </a:lnTo>
                      <a:lnTo>
                        <a:pt x="100" y="522"/>
                      </a:lnTo>
                      <a:lnTo>
                        <a:pt x="98" y="524"/>
                      </a:lnTo>
                      <a:lnTo>
                        <a:pt x="95" y="526"/>
                      </a:lnTo>
                      <a:lnTo>
                        <a:pt x="92" y="528"/>
                      </a:lnTo>
                      <a:lnTo>
                        <a:pt x="90" y="531"/>
                      </a:lnTo>
                      <a:lnTo>
                        <a:pt x="89" y="538"/>
                      </a:lnTo>
                      <a:lnTo>
                        <a:pt x="88" y="540"/>
                      </a:lnTo>
                      <a:lnTo>
                        <a:pt x="83" y="543"/>
                      </a:lnTo>
                      <a:lnTo>
                        <a:pt x="79" y="545"/>
                      </a:lnTo>
                      <a:lnTo>
                        <a:pt x="75" y="549"/>
                      </a:lnTo>
                      <a:lnTo>
                        <a:pt x="74" y="550"/>
                      </a:lnTo>
                      <a:lnTo>
                        <a:pt x="69" y="546"/>
                      </a:lnTo>
                      <a:lnTo>
                        <a:pt x="67" y="545"/>
                      </a:lnTo>
                      <a:lnTo>
                        <a:pt x="64" y="545"/>
                      </a:lnTo>
                      <a:lnTo>
                        <a:pt x="63" y="548"/>
                      </a:lnTo>
                      <a:lnTo>
                        <a:pt x="62" y="550"/>
                      </a:lnTo>
                      <a:lnTo>
                        <a:pt x="62" y="556"/>
                      </a:lnTo>
                      <a:lnTo>
                        <a:pt x="61" y="561"/>
                      </a:lnTo>
                      <a:lnTo>
                        <a:pt x="62" y="564"/>
                      </a:lnTo>
                      <a:lnTo>
                        <a:pt x="64" y="568"/>
                      </a:lnTo>
                      <a:lnTo>
                        <a:pt x="64" y="572"/>
                      </a:lnTo>
                      <a:lnTo>
                        <a:pt x="62" y="574"/>
                      </a:lnTo>
                      <a:lnTo>
                        <a:pt x="57" y="575"/>
                      </a:lnTo>
                      <a:lnTo>
                        <a:pt x="51" y="574"/>
                      </a:lnTo>
                      <a:lnTo>
                        <a:pt x="50" y="575"/>
                      </a:lnTo>
                      <a:lnTo>
                        <a:pt x="46" y="576"/>
                      </a:lnTo>
                      <a:lnTo>
                        <a:pt x="43" y="578"/>
                      </a:lnTo>
                      <a:lnTo>
                        <a:pt x="41" y="579"/>
                      </a:lnTo>
                      <a:lnTo>
                        <a:pt x="37" y="582"/>
                      </a:lnTo>
                      <a:lnTo>
                        <a:pt x="31" y="586"/>
                      </a:lnTo>
                      <a:lnTo>
                        <a:pt x="29" y="588"/>
                      </a:lnTo>
                      <a:lnTo>
                        <a:pt x="27" y="590"/>
                      </a:lnTo>
                      <a:lnTo>
                        <a:pt x="24" y="592"/>
                      </a:lnTo>
                      <a:lnTo>
                        <a:pt x="20" y="592"/>
                      </a:lnTo>
                      <a:lnTo>
                        <a:pt x="17" y="592"/>
                      </a:lnTo>
                      <a:lnTo>
                        <a:pt x="14" y="592"/>
                      </a:lnTo>
                      <a:lnTo>
                        <a:pt x="14" y="596"/>
                      </a:lnTo>
                      <a:lnTo>
                        <a:pt x="12" y="597"/>
                      </a:lnTo>
                      <a:lnTo>
                        <a:pt x="8" y="597"/>
                      </a:lnTo>
                      <a:lnTo>
                        <a:pt x="7" y="594"/>
                      </a:lnTo>
                      <a:lnTo>
                        <a:pt x="6" y="590"/>
                      </a:lnTo>
                      <a:lnTo>
                        <a:pt x="4" y="585"/>
                      </a:lnTo>
                      <a:lnTo>
                        <a:pt x="0" y="580"/>
                      </a:lnTo>
                      <a:lnTo>
                        <a:pt x="0" y="576"/>
                      </a:lnTo>
                      <a:lnTo>
                        <a:pt x="2" y="574"/>
                      </a:lnTo>
                      <a:lnTo>
                        <a:pt x="11" y="568"/>
                      </a:lnTo>
                      <a:lnTo>
                        <a:pt x="19" y="562"/>
                      </a:lnTo>
                      <a:lnTo>
                        <a:pt x="23" y="556"/>
                      </a:lnTo>
                      <a:lnTo>
                        <a:pt x="24" y="550"/>
                      </a:lnTo>
                      <a:lnTo>
                        <a:pt x="23" y="548"/>
                      </a:lnTo>
                      <a:lnTo>
                        <a:pt x="24" y="546"/>
                      </a:lnTo>
                      <a:lnTo>
                        <a:pt x="26" y="544"/>
                      </a:lnTo>
                      <a:lnTo>
                        <a:pt x="30" y="539"/>
                      </a:lnTo>
                      <a:lnTo>
                        <a:pt x="32" y="532"/>
                      </a:lnTo>
                      <a:lnTo>
                        <a:pt x="36" y="519"/>
                      </a:lnTo>
                      <a:lnTo>
                        <a:pt x="45" y="496"/>
                      </a:lnTo>
                      <a:lnTo>
                        <a:pt x="48" y="491"/>
                      </a:lnTo>
                      <a:lnTo>
                        <a:pt x="46" y="489"/>
                      </a:lnTo>
                      <a:lnTo>
                        <a:pt x="45" y="485"/>
                      </a:lnTo>
                      <a:lnTo>
                        <a:pt x="45" y="483"/>
                      </a:lnTo>
                      <a:lnTo>
                        <a:pt x="50" y="478"/>
                      </a:lnTo>
                      <a:lnTo>
                        <a:pt x="54" y="476"/>
                      </a:lnTo>
                      <a:lnTo>
                        <a:pt x="55" y="473"/>
                      </a:lnTo>
                      <a:lnTo>
                        <a:pt x="57" y="472"/>
                      </a:lnTo>
                      <a:lnTo>
                        <a:pt x="61" y="470"/>
                      </a:lnTo>
                      <a:lnTo>
                        <a:pt x="62" y="467"/>
                      </a:lnTo>
                      <a:lnTo>
                        <a:pt x="64" y="466"/>
                      </a:lnTo>
                      <a:lnTo>
                        <a:pt x="67" y="466"/>
                      </a:lnTo>
                      <a:lnTo>
                        <a:pt x="66" y="468"/>
                      </a:lnTo>
                      <a:lnTo>
                        <a:pt x="67" y="470"/>
                      </a:lnTo>
                      <a:lnTo>
                        <a:pt x="69" y="470"/>
                      </a:lnTo>
                      <a:lnTo>
                        <a:pt x="73" y="468"/>
                      </a:lnTo>
                      <a:lnTo>
                        <a:pt x="75" y="466"/>
                      </a:lnTo>
                      <a:lnTo>
                        <a:pt x="82" y="462"/>
                      </a:lnTo>
                      <a:lnTo>
                        <a:pt x="92" y="459"/>
                      </a:lnTo>
                      <a:lnTo>
                        <a:pt x="99" y="454"/>
                      </a:lnTo>
                      <a:lnTo>
                        <a:pt x="104" y="448"/>
                      </a:lnTo>
                      <a:lnTo>
                        <a:pt x="107" y="444"/>
                      </a:lnTo>
                      <a:lnTo>
                        <a:pt x="111" y="438"/>
                      </a:lnTo>
                      <a:lnTo>
                        <a:pt x="115" y="434"/>
                      </a:lnTo>
                      <a:lnTo>
                        <a:pt x="121" y="430"/>
                      </a:lnTo>
                      <a:lnTo>
                        <a:pt x="127" y="425"/>
                      </a:lnTo>
                      <a:lnTo>
                        <a:pt x="131" y="420"/>
                      </a:lnTo>
                      <a:lnTo>
                        <a:pt x="133" y="416"/>
                      </a:lnTo>
                      <a:lnTo>
                        <a:pt x="137" y="413"/>
                      </a:lnTo>
                      <a:lnTo>
                        <a:pt x="139" y="412"/>
                      </a:lnTo>
                      <a:lnTo>
                        <a:pt x="140" y="413"/>
                      </a:lnTo>
                      <a:lnTo>
                        <a:pt x="139" y="416"/>
                      </a:lnTo>
                      <a:lnTo>
                        <a:pt x="139" y="418"/>
                      </a:lnTo>
                      <a:lnTo>
                        <a:pt x="139" y="422"/>
                      </a:lnTo>
                      <a:lnTo>
                        <a:pt x="143" y="420"/>
                      </a:lnTo>
                      <a:lnTo>
                        <a:pt x="149" y="424"/>
                      </a:lnTo>
                      <a:lnTo>
                        <a:pt x="150" y="420"/>
                      </a:lnTo>
                      <a:lnTo>
                        <a:pt x="149" y="418"/>
                      </a:lnTo>
                      <a:lnTo>
                        <a:pt x="149" y="416"/>
                      </a:lnTo>
                      <a:lnTo>
                        <a:pt x="155" y="413"/>
                      </a:lnTo>
                      <a:lnTo>
                        <a:pt x="158" y="414"/>
                      </a:lnTo>
                      <a:lnTo>
                        <a:pt x="161" y="412"/>
                      </a:lnTo>
                      <a:lnTo>
                        <a:pt x="167" y="408"/>
                      </a:lnTo>
                      <a:lnTo>
                        <a:pt x="165" y="408"/>
                      </a:lnTo>
                      <a:lnTo>
                        <a:pt x="163" y="404"/>
                      </a:lnTo>
                      <a:lnTo>
                        <a:pt x="162" y="402"/>
                      </a:lnTo>
                      <a:lnTo>
                        <a:pt x="164" y="402"/>
                      </a:lnTo>
                      <a:lnTo>
                        <a:pt x="168" y="400"/>
                      </a:lnTo>
                      <a:lnTo>
                        <a:pt x="167" y="398"/>
                      </a:lnTo>
                      <a:lnTo>
                        <a:pt x="167" y="395"/>
                      </a:lnTo>
                      <a:lnTo>
                        <a:pt x="168" y="394"/>
                      </a:lnTo>
                      <a:lnTo>
                        <a:pt x="170" y="394"/>
                      </a:lnTo>
                      <a:lnTo>
                        <a:pt x="173" y="394"/>
                      </a:lnTo>
                      <a:lnTo>
                        <a:pt x="173" y="392"/>
                      </a:lnTo>
                      <a:lnTo>
                        <a:pt x="168" y="390"/>
                      </a:lnTo>
                      <a:lnTo>
                        <a:pt x="163" y="387"/>
                      </a:lnTo>
                      <a:lnTo>
                        <a:pt x="160" y="384"/>
                      </a:lnTo>
                      <a:lnTo>
                        <a:pt x="156" y="380"/>
                      </a:lnTo>
                      <a:lnTo>
                        <a:pt x="155" y="372"/>
                      </a:lnTo>
                      <a:lnTo>
                        <a:pt x="155" y="368"/>
                      </a:lnTo>
                      <a:lnTo>
                        <a:pt x="157" y="363"/>
                      </a:lnTo>
                      <a:lnTo>
                        <a:pt x="162" y="353"/>
                      </a:lnTo>
                      <a:lnTo>
                        <a:pt x="163" y="350"/>
                      </a:lnTo>
                      <a:lnTo>
                        <a:pt x="165" y="329"/>
                      </a:lnTo>
                      <a:lnTo>
                        <a:pt x="163" y="323"/>
                      </a:lnTo>
                      <a:lnTo>
                        <a:pt x="162" y="318"/>
                      </a:lnTo>
                      <a:lnTo>
                        <a:pt x="158" y="315"/>
                      </a:lnTo>
                      <a:lnTo>
                        <a:pt x="155" y="310"/>
                      </a:lnTo>
                      <a:lnTo>
                        <a:pt x="154" y="309"/>
                      </a:lnTo>
                      <a:lnTo>
                        <a:pt x="152" y="302"/>
                      </a:lnTo>
                      <a:lnTo>
                        <a:pt x="154" y="297"/>
                      </a:lnTo>
                      <a:lnTo>
                        <a:pt x="157" y="292"/>
                      </a:lnTo>
                      <a:lnTo>
                        <a:pt x="160" y="284"/>
                      </a:lnTo>
                      <a:lnTo>
                        <a:pt x="163" y="280"/>
                      </a:lnTo>
                      <a:lnTo>
                        <a:pt x="165" y="279"/>
                      </a:lnTo>
                      <a:lnTo>
                        <a:pt x="168" y="280"/>
                      </a:lnTo>
                      <a:lnTo>
                        <a:pt x="169" y="281"/>
                      </a:lnTo>
                      <a:lnTo>
                        <a:pt x="168" y="284"/>
                      </a:lnTo>
                      <a:lnTo>
                        <a:pt x="168" y="285"/>
                      </a:lnTo>
                      <a:lnTo>
                        <a:pt x="170" y="288"/>
                      </a:lnTo>
                      <a:lnTo>
                        <a:pt x="171" y="291"/>
                      </a:lnTo>
                      <a:lnTo>
                        <a:pt x="170" y="292"/>
                      </a:lnTo>
                      <a:lnTo>
                        <a:pt x="167" y="292"/>
                      </a:lnTo>
                      <a:lnTo>
                        <a:pt x="165" y="296"/>
                      </a:lnTo>
                      <a:lnTo>
                        <a:pt x="165" y="299"/>
                      </a:lnTo>
                      <a:lnTo>
                        <a:pt x="165" y="303"/>
                      </a:lnTo>
                      <a:lnTo>
                        <a:pt x="170" y="306"/>
                      </a:lnTo>
                      <a:lnTo>
                        <a:pt x="174" y="311"/>
                      </a:lnTo>
                      <a:lnTo>
                        <a:pt x="176" y="315"/>
                      </a:lnTo>
                      <a:lnTo>
                        <a:pt x="179" y="317"/>
                      </a:lnTo>
                      <a:lnTo>
                        <a:pt x="180" y="317"/>
                      </a:lnTo>
                      <a:lnTo>
                        <a:pt x="185" y="316"/>
                      </a:lnTo>
                      <a:lnTo>
                        <a:pt x="186" y="315"/>
                      </a:lnTo>
                      <a:lnTo>
                        <a:pt x="186" y="309"/>
                      </a:lnTo>
                      <a:lnTo>
                        <a:pt x="189" y="303"/>
                      </a:lnTo>
                      <a:lnTo>
                        <a:pt x="198" y="292"/>
                      </a:lnTo>
                      <a:lnTo>
                        <a:pt x="201" y="285"/>
                      </a:lnTo>
                      <a:lnTo>
                        <a:pt x="202" y="280"/>
                      </a:lnTo>
                      <a:lnTo>
                        <a:pt x="206" y="275"/>
                      </a:lnTo>
                      <a:lnTo>
                        <a:pt x="214" y="261"/>
                      </a:lnTo>
                      <a:lnTo>
                        <a:pt x="217" y="25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66" name="Freeform 214"/>
                <p:cNvSpPr>
                  <a:spLocks/>
                </p:cNvSpPr>
                <p:nvPr/>
              </p:nvSpPr>
              <p:spPr bwMode="auto">
                <a:xfrm>
                  <a:off x="3552" y="3547"/>
                  <a:ext cx="387" cy="384"/>
                </a:xfrm>
                <a:custGeom>
                  <a:avLst/>
                  <a:gdLst>
                    <a:gd name="T0" fmla="*/ 93 w 773"/>
                    <a:gd name="T1" fmla="*/ 709 h 768"/>
                    <a:gd name="T2" fmla="*/ 184 w 773"/>
                    <a:gd name="T3" fmla="*/ 703 h 768"/>
                    <a:gd name="T4" fmla="*/ 265 w 773"/>
                    <a:gd name="T5" fmla="*/ 697 h 768"/>
                    <a:gd name="T6" fmla="*/ 301 w 773"/>
                    <a:gd name="T7" fmla="*/ 730 h 768"/>
                    <a:gd name="T8" fmla="*/ 313 w 773"/>
                    <a:gd name="T9" fmla="*/ 766 h 768"/>
                    <a:gd name="T10" fmla="*/ 346 w 773"/>
                    <a:gd name="T11" fmla="*/ 743 h 768"/>
                    <a:gd name="T12" fmla="*/ 375 w 773"/>
                    <a:gd name="T13" fmla="*/ 757 h 768"/>
                    <a:gd name="T14" fmla="*/ 409 w 773"/>
                    <a:gd name="T15" fmla="*/ 732 h 768"/>
                    <a:gd name="T16" fmla="*/ 445 w 773"/>
                    <a:gd name="T17" fmla="*/ 709 h 768"/>
                    <a:gd name="T18" fmla="*/ 435 w 773"/>
                    <a:gd name="T19" fmla="*/ 658 h 768"/>
                    <a:gd name="T20" fmla="*/ 448 w 773"/>
                    <a:gd name="T21" fmla="*/ 577 h 768"/>
                    <a:gd name="T22" fmla="*/ 497 w 773"/>
                    <a:gd name="T23" fmla="*/ 573 h 768"/>
                    <a:gd name="T24" fmla="*/ 526 w 773"/>
                    <a:gd name="T25" fmla="*/ 511 h 768"/>
                    <a:gd name="T26" fmla="*/ 547 w 773"/>
                    <a:gd name="T27" fmla="*/ 475 h 768"/>
                    <a:gd name="T28" fmla="*/ 577 w 773"/>
                    <a:gd name="T29" fmla="*/ 451 h 768"/>
                    <a:gd name="T30" fmla="*/ 622 w 773"/>
                    <a:gd name="T31" fmla="*/ 395 h 768"/>
                    <a:gd name="T32" fmla="*/ 647 w 773"/>
                    <a:gd name="T33" fmla="*/ 366 h 768"/>
                    <a:gd name="T34" fmla="*/ 606 w 773"/>
                    <a:gd name="T35" fmla="*/ 294 h 768"/>
                    <a:gd name="T36" fmla="*/ 700 w 773"/>
                    <a:gd name="T37" fmla="*/ 250 h 768"/>
                    <a:gd name="T38" fmla="*/ 773 w 773"/>
                    <a:gd name="T39" fmla="*/ 196 h 768"/>
                    <a:gd name="T40" fmla="*/ 752 w 773"/>
                    <a:gd name="T41" fmla="*/ 159 h 768"/>
                    <a:gd name="T42" fmla="*/ 721 w 773"/>
                    <a:gd name="T43" fmla="*/ 125 h 768"/>
                    <a:gd name="T44" fmla="*/ 692 w 773"/>
                    <a:gd name="T45" fmla="*/ 87 h 768"/>
                    <a:gd name="T46" fmla="*/ 676 w 773"/>
                    <a:gd name="T47" fmla="*/ 36 h 768"/>
                    <a:gd name="T48" fmla="*/ 641 w 773"/>
                    <a:gd name="T49" fmla="*/ 0 h 768"/>
                    <a:gd name="T50" fmla="*/ 567 w 773"/>
                    <a:gd name="T51" fmla="*/ 23 h 768"/>
                    <a:gd name="T52" fmla="*/ 494 w 773"/>
                    <a:gd name="T53" fmla="*/ 87 h 768"/>
                    <a:gd name="T54" fmla="*/ 471 w 773"/>
                    <a:gd name="T55" fmla="*/ 145 h 768"/>
                    <a:gd name="T56" fmla="*/ 395 w 773"/>
                    <a:gd name="T57" fmla="*/ 263 h 768"/>
                    <a:gd name="T58" fmla="*/ 274 w 773"/>
                    <a:gd name="T59" fmla="*/ 351 h 768"/>
                    <a:gd name="T60" fmla="*/ 140 w 773"/>
                    <a:gd name="T61" fmla="*/ 443 h 768"/>
                    <a:gd name="T62" fmla="*/ 0 w 773"/>
                    <a:gd name="T63" fmla="*/ 443 h 768"/>
                    <a:gd name="T64" fmla="*/ 28 w 773"/>
                    <a:gd name="T65" fmla="*/ 516 h 768"/>
                    <a:gd name="T66" fmla="*/ 83 w 773"/>
                    <a:gd name="T67" fmla="*/ 585 h 768"/>
                    <a:gd name="T68" fmla="*/ 88 w 773"/>
                    <a:gd name="T69" fmla="*/ 625 h 768"/>
                    <a:gd name="T70" fmla="*/ 41 w 773"/>
                    <a:gd name="T71" fmla="*/ 658 h 768"/>
                    <a:gd name="T72" fmla="*/ 41 w 773"/>
                    <a:gd name="T73" fmla="*/ 709 h 76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773"/>
                    <a:gd name="T112" fmla="*/ 0 h 768"/>
                    <a:gd name="T113" fmla="*/ 773 w 773"/>
                    <a:gd name="T114" fmla="*/ 768 h 768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773" h="768">
                      <a:moveTo>
                        <a:pt x="41" y="709"/>
                      </a:moveTo>
                      <a:lnTo>
                        <a:pt x="93" y="709"/>
                      </a:lnTo>
                      <a:lnTo>
                        <a:pt x="137" y="703"/>
                      </a:lnTo>
                      <a:lnTo>
                        <a:pt x="184" y="703"/>
                      </a:lnTo>
                      <a:lnTo>
                        <a:pt x="216" y="700"/>
                      </a:lnTo>
                      <a:lnTo>
                        <a:pt x="265" y="697"/>
                      </a:lnTo>
                      <a:lnTo>
                        <a:pt x="283" y="707"/>
                      </a:lnTo>
                      <a:lnTo>
                        <a:pt x="301" y="730"/>
                      </a:lnTo>
                      <a:lnTo>
                        <a:pt x="310" y="743"/>
                      </a:lnTo>
                      <a:lnTo>
                        <a:pt x="313" y="766"/>
                      </a:lnTo>
                      <a:lnTo>
                        <a:pt x="332" y="768"/>
                      </a:lnTo>
                      <a:lnTo>
                        <a:pt x="346" y="743"/>
                      </a:lnTo>
                      <a:lnTo>
                        <a:pt x="364" y="756"/>
                      </a:lnTo>
                      <a:lnTo>
                        <a:pt x="375" y="757"/>
                      </a:lnTo>
                      <a:lnTo>
                        <a:pt x="368" y="726"/>
                      </a:lnTo>
                      <a:lnTo>
                        <a:pt x="409" y="732"/>
                      </a:lnTo>
                      <a:lnTo>
                        <a:pt x="451" y="717"/>
                      </a:lnTo>
                      <a:lnTo>
                        <a:pt x="445" y="709"/>
                      </a:lnTo>
                      <a:lnTo>
                        <a:pt x="441" y="673"/>
                      </a:lnTo>
                      <a:lnTo>
                        <a:pt x="435" y="658"/>
                      </a:lnTo>
                      <a:lnTo>
                        <a:pt x="420" y="610"/>
                      </a:lnTo>
                      <a:lnTo>
                        <a:pt x="448" y="577"/>
                      </a:lnTo>
                      <a:lnTo>
                        <a:pt x="476" y="588"/>
                      </a:lnTo>
                      <a:lnTo>
                        <a:pt x="497" y="573"/>
                      </a:lnTo>
                      <a:lnTo>
                        <a:pt x="516" y="541"/>
                      </a:lnTo>
                      <a:lnTo>
                        <a:pt x="526" y="511"/>
                      </a:lnTo>
                      <a:lnTo>
                        <a:pt x="535" y="489"/>
                      </a:lnTo>
                      <a:lnTo>
                        <a:pt x="547" y="475"/>
                      </a:lnTo>
                      <a:lnTo>
                        <a:pt x="565" y="460"/>
                      </a:lnTo>
                      <a:lnTo>
                        <a:pt x="577" y="451"/>
                      </a:lnTo>
                      <a:lnTo>
                        <a:pt x="603" y="426"/>
                      </a:lnTo>
                      <a:lnTo>
                        <a:pt x="622" y="395"/>
                      </a:lnTo>
                      <a:lnTo>
                        <a:pt x="632" y="387"/>
                      </a:lnTo>
                      <a:lnTo>
                        <a:pt x="647" y="366"/>
                      </a:lnTo>
                      <a:lnTo>
                        <a:pt x="669" y="329"/>
                      </a:lnTo>
                      <a:lnTo>
                        <a:pt x="606" y="294"/>
                      </a:lnTo>
                      <a:lnTo>
                        <a:pt x="632" y="239"/>
                      </a:lnTo>
                      <a:lnTo>
                        <a:pt x="700" y="250"/>
                      </a:lnTo>
                      <a:lnTo>
                        <a:pt x="758" y="222"/>
                      </a:lnTo>
                      <a:lnTo>
                        <a:pt x="773" y="196"/>
                      </a:lnTo>
                      <a:lnTo>
                        <a:pt x="769" y="175"/>
                      </a:lnTo>
                      <a:lnTo>
                        <a:pt x="752" y="159"/>
                      </a:lnTo>
                      <a:lnTo>
                        <a:pt x="736" y="149"/>
                      </a:lnTo>
                      <a:lnTo>
                        <a:pt x="721" y="125"/>
                      </a:lnTo>
                      <a:lnTo>
                        <a:pt x="698" y="109"/>
                      </a:lnTo>
                      <a:lnTo>
                        <a:pt x="692" y="87"/>
                      </a:lnTo>
                      <a:lnTo>
                        <a:pt x="685" y="61"/>
                      </a:lnTo>
                      <a:lnTo>
                        <a:pt x="676" y="36"/>
                      </a:lnTo>
                      <a:lnTo>
                        <a:pt x="658" y="13"/>
                      </a:lnTo>
                      <a:lnTo>
                        <a:pt x="641" y="0"/>
                      </a:lnTo>
                      <a:lnTo>
                        <a:pt x="615" y="10"/>
                      </a:lnTo>
                      <a:lnTo>
                        <a:pt x="567" y="23"/>
                      </a:lnTo>
                      <a:lnTo>
                        <a:pt x="500" y="55"/>
                      </a:lnTo>
                      <a:lnTo>
                        <a:pt x="494" y="87"/>
                      </a:lnTo>
                      <a:lnTo>
                        <a:pt x="487" y="113"/>
                      </a:lnTo>
                      <a:lnTo>
                        <a:pt x="471" y="145"/>
                      </a:lnTo>
                      <a:lnTo>
                        <a:pt x="445" y="215"/>
                      </a:lnTo>
                      <a:lnTo>
                        <a:pt x="395" y="263"/>
                      </a:lnTo>
                      <a:lnTo>
                        <a:pt x="360" y="331"/>
                      </a:lnTo>
                      <a:lnTo>
                        <a:pt x="274" y="351"/>
                      </a:lnTo>
                      <a:lnTo>
                        <a:pt x="220" y="439"/>
                      </a:lnTo>
                      <a:lnTo>
                        <a:pt x="140" y="443"/>
                      </a:lnTo>
                      <a:lnTo>
                        <a:pt x="15" y="437"/>
                      </a:lnTo>
                      <a:lnTo>
                        <a:pt x="0" y="443"/>
                      </a:lnTo>
                      <a:lnTo>
                        <a:pt x="13" y="485"/>
                      </a:lnTo>
                      <a:lnTo>
                        <a:pt x="28" y="516"/>
                      </a:lnTo>
                      <a:lnTo>
                        <a:pt x="74" y="543"/>
                      </a:lnTo>
                      <a:lnTo>
                        <a:pt x="83" y="585"/>
                      </a:lnTo>
                      <a:lnTo>
                        <a:pt x="108" y="610"/>
                      </a:lnTo>
                      <a:lnTo>
                        <a:pt x="88" y="625"/>
                      </a:lnTo>
                      <a:lnTo>
                        <a:pt x="70" y="635"/>
                      </a:lnTo>
                      <a:lnTo>
                        <a:pt x="41" y="658"/>
                      </a:lnTo>
                      <a:lnTo>
                        <a:pt x="38" y="687"/>
                      </a:lnTo>
                      <a:lnTo>
                        <a:pt x="41" y="7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67" name="Freeform 215"/>
                <p:cNvSpPr>
                  <a:spLocks/>
                </p:cNvSpPr>
                <p:nvPr/>
              </p:nvSpPr>
              <p:spPr bwMode="auto">
                <a:xfrm>
                  <a:off x="3552" y="3513"/>
                  <a:ext cx="322" cy="262"/>
                </a:xfrm>
                <a:custGeom>
                  <a:avLst/>
                  <a:gdLst>
                    <a:gd name="T0" fmla="*/ 93 w 645"/>
                    <a:gd name="T1" fmla="*/ 260 h 523"/>
                    <a:gd name="T2" fmla="*/ 133 w 645"/>
                    <a:gd name="T3" fmla="*/ 222 h 523"/>
                    <a:gd name="T4" fmla="*/ 169 w 645"/>
                    <a:gd name="T5" fmla="*/ 212 h 523"/>
                    <a:gd name="T6" fmla="*/ 178 w 645"/>
                    <a:gd name="T7" fmla="*/ 167 h 523"/>
                    <a:gd name="T8" fmla="*/ 235 w 645"/>
                    <a:gd name="T9" fmla="*/ 115 h 523"/>
                    <a:gd name="T10" fmla="*/ 334 w 645"/>
                    <a:gd name="T11" fmla="*/ 106 h 523"/>
                    <a:gd name="T12" fmla="*/ 401 w 645"/>
                    <a:gd name="T13" fmla="*/ 90 h 523"/>
                    <a:gd name="T14" fmla="*/ 427 w 645"/>
                    <a:gd name="T15" fmla="*/ 16 h 523"/>
                    <a:gd name="T16" fmla="*/ 487 w 645"/>
                    <a:gd name="T17" fmla="*/ 6 h 523"/>
                    <a:gd name="T18" fmla="*/ 513 w 645"/>
                    <a:gd name="T19" fmla="*/ 96 h 523"/>
                    <a:gd name="T20" fmla="*/ 596 w 645"/>
                    <a:gd name="T21" fmla="*/ 52 h 523"/>
                    <a:gd name="T22" fmla="*/ 632 w 645"/>
                    <a:gd name="T23" fmla="*/ 61 h 523"/>
                    <a:gd name="T24" fmla="*/ 619 w 645"/>
                    <a:gd name="T25" fmla="*/ 84 h 523"/>
                    <a:gd name="T26" fmla="*/ 565 w 645"/>
                    <a:gd name="T27" fmla="*/ 96 h 523"/>
                    <a:gd name="T28" fmla="*/ 502 w 645"/>
                    <a:gd name="T29" fmla="*/ 128 h 523"/>
                    <a:gd name="T30" fmla="*/ 487 w 645"/>
                    <a:gd name="T31" fmla="*/ 184 h 523"/>
                    <a:gd name="T32" fmla="*/ 464 w 645"/>
                    <a:gd name="T33" fmla="*/ 232 h 523"/>
                    <a:gd name="T34" fmla="*/ 422 w 645"/>
                    <a:gd name="T35" fmla="*/ 312 h 523"/>
                    <a:gd name="T36" fmla="*/ 397 w 645"/>
                    <a:gd name="T37" fmla="*/ 382 h 523"/>
                    <a:gd name="T38" fmla="*/ 365 w 645"/>
                    <a:gd name="T39" fmla="*/ 432 h 523"/>
                    <a:gd name="T40" fmla="*/ 302 w 645"/>
                    <a:gd name="T41" fmla="*/ 427 h 523"/>
                    <a:gd name="T42" fmla="*/ 264 w 645"/>
                    <a:gd name="T43" fmla="*/ 443 h 523"/>
                    <a:gd name="T44" fmla="*/ 251 w 645"/>
                    <a:gd name="T45" fmla="*/ 498 h 523"/>
                    <a:gd name="T46" fmla="*/ 182 w 645"/>
                    <a:gd name="T47" fmla="*/ 523 h 523"/>
                    <a:gd name="T48" fmla="*/ 55 w 645"/>
                    <a:gd name="T49" fmla="*/ 515 h 523"/>
                    <a:gd name="T50" fmla="*/ 0 w 645"/>
                    <a:gd name="T51" fmla="*/ 494 h 523"/>
                    <a:gd name="T52" fmla="*/ 12 w 645"/>
                    <a:gd name="T53" fmla="*/ 462 h 523"/>
                    <a:gd name="T54" fmla="*/ 38 w 645"/>
                    <a:gd name="T55" fmla="*/ 433 h 523"/>
                    <a:gd name="T56" fmla="*/ 19 w 645"/>
                    <a:gd name="T57" fmla="*/ 401 h 523"/>
                    <a:gd name="T58" fmla="*/ 9 w 645"/>
                    <a:gd name="T59" fmla="*/ 356 h 523"/>
                    <a:gd name="T60" fmla="*/ 15 w 645"/>
                    <a:gd name="T61" fmla="*/ 288 h 523"/>
                    <a:gd name="T62" fmla="*/ 25 w 645"/>
                    <a:gd name="T63" fmla="*/ 222 h 52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645"/>
                    <a:gd name="T97" fmla="*/ 0 h 523"/>
                    <a:gd name="T98" fmla="*/ 645 w 645"/>
                    <a:gd name="T99" fmla="*/ 523 h 52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645" h="523">
                      <a:moveTo>
                        <a:pt x="66" y="263"/>
                      </a:moveTo>
                      <a:lnTo>
                        <a:pt x="93" y="260"/>
                      </a:lnTo>
                      <a:lnTo>
                        <a:pt x="108" y="238"/>
                      </a:lnTo>
                      <a:lnTo>
                        <a:pt x="133" y="222"/>
                      </a:lnTo>
                      <a:lnTo>
                        <a:pt x="152" y="205"/>
                      </a:lnTo>
                      <a:lnTo>
                        <a:pt x="169" y="212"/>
                      </a:lnTo>
                      <a:lnTo>
                        <a:pt x="165" y="186"/>
                      </a:lnTo>
                      <a:lnTo>
                        <a:pt x="178" y="167"/>
                      </a:lnTo>
                      <a:lnTo>
                        <a:pt x="191" y="140"/>
                      </a:lnTo>
                      <a:lnTo>
                        <a:pt x="235" y="115"/>
                      </a:lnTo>
                      <a:lnTo>
                        <a:pt x="293" y="106"/>
                      </a:lnTo>
                      <a:lnTo>
                        <a:pt x="334" y="106"/>
                      </a:lnTo>
                      <a:lnTo>
                        <a:pt x="372" y="94"/>
                      </a:lnTo>
                      <a:lnTo>
                        <a:pt x="401" y="90"/>
                      </a:lnTo>
                      <a:lnTo>
                        <a:pt x="423" y="48"/>
                      </a:lnTo>
                      <a:lnTo>
                        <a:pt x="427" y="16"/>
                      </a:lnTo>
                      <a:lnTo>
                        <a:pt x="454" y="0"/>
                      </a:lnTo>
                      <a:lnTo>
                        <a:pt x="487" y="6"/>
                      </a:lnTo>
                      <a:lnTo>
                        <a:pt x="500" y="67"/>
                      </a:lnTo>
                      <a:lnTo>
                        <a:pt x="513" y="96"/>
                      </a:lnTo>
                      <a:lnTo>
                        <a:pt x="547" y="61"/>
                      </a:lnTo>
                      <a:lnTo>
                        <a:pt x="596" y="52"/>
                      </a:lnTo>
                      <a:lnTo>
                        <a:pt x="645" y="44"/>
                      </a:lnTo>
                      <a:lnTo>
                        <a:pt x="632" y="61"/>
                      </a:lnTo>
                      <a:lnTo>
                        <a:pt x="628" y="74"/>
                      </a:lnTo>
                      <a:lnTo>
                        <a:pt x="619" y="84"/>
                      </a:lnTo>
                      <a:lnTo>
                        <a:pt x="594" y="86"/>
                      </a:lnTo>
                      <a:lnTo>
                        <a:pt x="565" y="96"/>
                      </a:lnTo>
                      <a:lnTo>
                        <a:pt x="532" y="113"/>
                      </a:lnTo>
                      <a:lnTo>
                        <a:pt x="502" y="128"/>
                      </a:lnTo>
                      <a:lnTo>
                        <a:pt x="494" y="154"/>
                      </a:lnTo>
                      <a:lnTo>
                        <a:pt x="487" y="184"/>
                      </a:lnTo>
                      <a:lnTo>
                        <a:pt x="479" y="202"/>
                      </a:lnTo>
                      <a:lnTo>
                        <a:pt x="464" y="232"/>
                      </a:lnTo>
                      <a:lnTo>
                        <a:pt x="454" y="283"/>
                      </a:lnTo>
                      <a:lnTo>
                        <a:pt x="422" y="312"/>
                      </a:lnTo>
                      <a:lnTo>
                        <a:pt x="406" y="336"/>
                      </a:lnTo>
                      <a:lnTo>
                        <a:pt x="397" y="382"/>
                      </a:lnTo>
                      <a:lnTo>
                        <a:pt x="385" y="413"/>
                      </a:lnTo>
                      <a:lnTo>
                        <a:pt x="365" y="432"/>
                      </a:lnTo>
                      <a:lnTo>
                        <a:pt x="340" y="442"/>
                      </a:lnTo>
                      <a:lnTo>
                        <a:pt x="302" y="427"/>
                      </a:lnTo>
                      <a:lnTo>
                        <a:pt x="275" y="430"/>
                      </a:lnTo>
                      <a:lnTo>
                        <a:pt x="264" y="443"/>
                      </a:lnTo>
                      <a:lnTo>
                        <a:pt x="260" y="468"/>
                      </a:lnTo>
                      <a:lnTo>
                        <a:pt x="251" y="498"/>
                      </a:lnTo>
                      <a:lnTo>
                        <a:pt x="222" y="520"/>
                      </a:lnTo>
                      <a:lnTo>
                        <a:pt x="182" y="523"/>
                      </a:lnTo>
                      <a:lnTo>
                        <a:pt x="121" y="523"/>
                      </a:lnTo>
                      <a:lnTo>
                        <a:pt x="55" y="515"/>
                      </a:lnTo>
                      <a:lnTo>
                        <a:pt x="15" y="510"/>
                      </a:lnTo>
                      <a:lnTo>
                        <a:pt x="0" y="494"/>
                      </a:lnTo>
                      <a:lnTo>
                        <a:pt x="0" y="479"/>
                      </a:lnTo>
                      <a:lnTo>
                        <a:pt x="12" y="462"/>
                      </a:lnTo>
                      <a:lnTo>
                        <a:pt x="28" y="449"/>
                      </a:lnTo>
                      <a:lnTo>
                        <a:pt x="38" y="433"/>
                      </a:lnTo>
                      <a:lnTo>
                        <a:pt x="38" y="421"/>
                      </a:lnTo>
                      <a:lnTo>
                        <a:pt x="19" y="401"/>
                      </a:lnTo>
                      <a:lnTo>
                        <a:pt x="9" y="382"/>
                      </a:lnTo>
                      <a:lnTo>
                        <a:pt x="9" y="356"/>
                      </a:lnTo>
                      <a:lnTo>
                        <a:pt x="15" y="331"/>
                      </a:lnTo>
                      <a:lnTo>
                        <a:pt x="15" y="288"/>
                      </a:lnTo>
                      <a:lnTo>
                        <a:pt x="15" y="253"/>
                      </a:lnTo>
                      <a:lnTo>
                        <a:pt x="25" y="222"/>
                      </a:lnTo>
                      <a:lnTo>
                        <a:pt x="66" y="26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68" name="Freeform 216"/>
                <p:cNvSpPr>
                  <a:spLocks/>
                </p:cNvSpPr>
                <p:nvPr/>
              </p:nvSpPr>
              <p:spPr bwMode="auto">
                <a:xfrm>
                  <a:off x="3709" y="3630"/>
                  <a:ext cx="619" cy="677"/>
                </a:xfrm>
                <a:custGeom>
                  <a:avLst/>
                  <a:gdLst>
                    <a:gd name="T0" fmla="*/ 778 w 1238"/>
                    <a:gd name="T1" fmla="*/ 383 h 1354"/>
                    <a:gd name="T2" fmla="*/ 716 w 1238"/>
                    <a:gd name="T3" fmla="*/ 358 h 1354"/>
                    <a:gd name="T4" fmla="*/ 668 w 1238"/>
                    <a:gd name="T5" fmla="*/ 320 h 1354"/>
                    <a:gd name="T6" fmla="*/ 622 w 1238"/>
                    <a:gd name="T7" fmla="*/ 300 h 1354"/>
                    <a:gd name="T8" fmla="*/ 560 w 1238"/>
                    <a:gd name="T9" fmla="*/ 284 h 1354"/>
                    <a:gd name="T10" fmla="*/ 496 w 1238"/>
                    <a:gd name="T11" fmla="*/ 244 h 1354"/>
                    <a:gd name="T12" fmla="*/ 456 w 1238"/>
                    <a:gd name="T13" fmla="*/ 212 h 1354"/>
                    <a:gd name="T14" fmla="*/ 483 w 1238"/>
                    <a:gd name="T15" fmla="*/ 167 h 1354"/>
                    <a:gd name="T16" fmla="*/ 472 w 1238"/>
                    <a:gd name="T17" fmla="*/ 106 h 1354"/>
                    <a:gd name="T18" fmla="*/ 520 w 1238"/>
                    <a:gd name="T19" fmla="*/ 43 h 1354"/>
                    <a:gd name="T20" fmla="*/ 491 w 1238"/>
                    <a:gd name="T21" fmla="*/ 0 h 1354"/>
                    <a:gd name="T22" fmla="*/ 424 w 1238"/>
                    <a:gd name="T23" fmla="*/ 43 h 1354"/>
                    <a:gd name="T24" fmla="*/ 289 w 1238"/>
                    <a:gd name="T25" fmla="*/ 60 h 1354"/>
                    <a:gd name="T26" fmla="*/ 303 w 1238"/>
                    <a:gd name="T27" fmla="*/ 143 h 1354"/>
                    <a:gd name="T28" fmla="*/ 312 w 1238"/>
                    <a:gd name="T29" fmla="*/ 176 h 1354"/>
                    <a:gd name="T30" fmla="*/ 262 w 1238"/>
                    <a:gd name="T31" fmla="*/ 250 h 1354"/>
                    <a:gd name="T32" fmla="*/ 181 w 1238"/>
                    <a:gd name="T33" fmla="*/ 334 h 1354"/>
                    <a:gd name="T34" fmla="*/ 108 w 1238"/>
                    <a:gd name="T35" fmla="*/ 364 h 1354"/>
                    <a:gd name="T36" fmla="*/ 87 w 1238"/>
                    <a:gd name="T37" fmla="*/ 438 h 1354"/>
                    <a:gd name="T38" fmla="*/ 117 w 1238"/>
                    <a:gd name="T39" fmla="*/ 532 h 1354"/>
                    <a:gd name="T40" fmla="*/ 86 w 1238"/>
                    <a:gd name="T41" fmla="*/ 542 h 1354"/>
                    <a:gd name="T42" fmla="*/ 7 w 1238"/>
                    <a:gd name="T43" fmla="*/ 568 h 1354"/>
                    <a:gd name="T44" fmla="*/ 36 w 1238"/>
                    <a:gd name="T45" fmla="*/ 614 h 1354"/>
                    <a:gd name="T46" fmla="*/ 37 w 1238"/>
                    <a:gd name="T47" fmla="*/ 641 h 1354"/>
                    <a:gd name="T48" fmla="*/ 99 w 1238"/>
                    <a:gd name="T49" fmla="*/ 726 h 1354"/>
                    <a:gd name="T50" fmla="*/ 169 w 1238"/>
                    <a:gd name="T51" fmla="*/ 649 h 1354"/>
                    <a:gd name="T52" fmla="*/ 177 w 1238"/>
                    <a:gd name="T53" fmla="*/ 666 h 1354"/>
                    <a:gd name="T54" fmla="*/ 182 w 1238"/>
                    <a:gd name="T55" fmla="*/ 709 h 1354"/>
                    <a:gd name="T56" fmla="*/ 187 w 1238"/>
                    <a:gd name="T57" fmla="*/ 809 h 1354"/>
                    <a:gd name="T58" fmla="*/ 193 w 1238"/>
                    <a:gd name="T59" fmla="*/ 877 h 1354"/>
                    <a:gd name="T60" fmla="*/ 212 w 1238"/>
                    <a:gd name="T61" fmla="*/ 968 h 1354"/>
                    <a:gd name="T62" fmla="*/ 243 w 1238"/>
                    <a:gd name="T63" fmla="*/ 1033 h 1354"/>
                    <a:gd name="T64" fmla="*/ 305 w 1238"/>
                    <a:gd name="T65" fmla="*/ 1219 h 1354"/>
                    <a:gd name="T66" fmla="*/ 332 w 1238"/>
                    <a:gd name="T67" fmla="*/ 1310 h 1354"/>
                    <a:gd name="T68" fmla="*/ 408 w 1238"/>
                    <a:gd name="T69" fmla="*/ 1334 h 1354"/>
                    <a:gd name="T70" fmla="*/ 449 w 1238"/>
                    <a:gd name="T71" fmla="*/ 1278 h 1354"/>
                    <a:gd name="T72" fmla="*/ 490 w 1238"/>
                    <a:gd name="T73" fmla="*/ 1241 h 1354"/>
                    <a:gd name="T74" fmla="*/ 514 w 1238"/>
                    <a:gd name="T75" fmla="*/ 1114 h 1354"/>
                    <a:gd name="T76" fmla="*/ 508 w 1238"/>
                    <a:gd name="T77" fmla="*/ 1057 h 1354"/>
                    <a:gd name="T78" fmla="*/ 540 w 1238"/>
                    <a:gd name="T79" fmla="*/ 971 h 1354"/>
                    <a:gd name="T80" fmla="*/ 610 w 1238"/>
                    <a:gd name="T81" fmla="*/ 926 h 1354"/>
                    <a:gd name="T82" fmla="*/ 678 w 1238"/>
                    <a:gd name="T83" fmla="*/ 857 h 1354"/>
                    <a:gd name="T84" fmla="*/ 772 w 1238"/>
                    <a:gd name="T85" fmla="*/ 780 h 1354"/>
                    <a:gd name="T86" fmla="*/ 807 w 1238"/>
                    <a:gd name="T87" fmla="*/ 704 h 1354"/>
                    <a:gd name="T88" fmla="*/ 859 w 1238"/>
                    <a:gd name="T89" fmla="*/ 678 h 1354"/>
                    <a:gd name="T90" fmla="*/ 897 w 1238"/>
                    <a:gd name="T91" fmla="*/ 683 h 1354"/>
                    <a:gd name="T92" fmla="*/ 928 w 1238"/>
                    <a:gd name="T93" fmla="*/ 673 h 1354"/>
                    <a:gd name="T94" fmla="*/ 969 w 1238"/>
                    <a:gd name="T95" fmla="*/ 634 h 1354"/>
                    <a:gd name="T96" fmla="*/ 1004 w 1238"/>
                    <a:gd name="T97" fmla="*/ 635 h 1354"/>
                    <a:gd name="T98" fmla="*/ 1034 w 1238"/>
                    <a:gd name="T99" fmla="*/ 682 h 1354"/>
                    <a:gd name="T100" fmla="*/ 1047 w 1238"/>
                    <a:gd name="T101" fmla="*/ 697 h 1354"/>
                    <a:gd name="T102" fmla="*/ 1092 w 1238"/>
                    <a:gd name="T103" fmla="*/ 649 h 1354"/>
                    <a:gd name="T104" fmla="*/ 1085 w 1238"/>
                    <a:gd name="T105" fmla="*/ 563 h 1354"/>
                    <a:gd name="T106" fmla="*/ 1129 w 1238"/>
                    <a:gd name="T107" fmla="*/ 502 h 1354"/>
                    <a:gd name="T108" fmla="*/ 1158 w 1238"/>
                    <a:gd name="T109" fmla="*/ 416 h 1354"/>
                    <a:gd name="T110" fmla="*/ 1229 w 1238"/>
                    <a:gd name="T111" fmla="*/ 386 h 1354"/>
                    <a:gd name="T112" fmla="*/ 1235 w 1238"/>
                    <a:gd name="T113" fmla="*/ 335 h 1354"/>
                    <a:gd name="T114" fmla="*/ 1197 w 1238"/>
                    <a:gd name="T115" fmla="*/ 293 h 1354"/>
                    <a:gd name="T116" fmla="*/ 1135 w 1238"/>
                    <a:gd name="T117" fmla="*/ 298 h 1354"/>
                    <a:gd name="T118" fmla="*/ 1048 w 1238"/>
                    <a:gd name="T119" fmla="*/ 348 h 1354"/>
                    <a:gd name="T120" fmla="*/ 983 w 1238"/>
                    <a:gd name="T121" fmla="*/ 378 h 1354"/>
                    <a:gd name="T122" fmla="*/ 922 w 1238"/>
                    <a:gd name="T123" fmla="*/ 349 h 1354"/>
                    <a:gd name="T124" fmla="*/ 847 w 1238"/>
                    <a:gd name="T125" fmla="*/ 382 h 1354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238"/>
                    <a:gd name="T190" fmla="*/ 0 h 1354"/>
                    <a:gd name="T191" fmla="*/ 1238 w 1238"/>
                    <a:gd name="T192" fmla="*/ 1354 h 1354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238" h="1354">
                      <a:moveTo>
                        <a:pt x="847" y="382"/>
                      </a:moveTo>
                      <a:lnTo>
                        <a:pt x="843" y="383"/>
                      </a:lnTo>
                      <a:lnTo>
                        <a:pt x="837" y="386"/>
                      </a:lnTo>
                      <a:lnTo>
                        <a:pt x="829" y="388"/>
                      </a:lnTo>
                      <a:lnTo>
                        <a:pt x="821" y="388"/>
                      </a:lnTo>
                      <a:lnTo>
                        <a:pt x="813" y="388"/>
                      </a:lnTo>
                      <a:lnTo>
                        <a:pt x="806" y="386"/>
                      </a:lnTo>
                      <a:lnTo>
                        <a:pt x="801" y="385"/>
                      </a:lnTo>
                      <a:lnTo>
                        <a:pt x="794" y="378"/>
                      </a:lnTo>
                      <a:lnTo>
                        <a:pt x="791" y="374"/>
                      </a:lnTo>
                      <a:lnTo>
                        <a:pt x="788" y="371"/>
                      </a:lnTo>
                      <a:lnTo>
                        <a:pt x="783" y="374"/>
                      </a:lnTo>
                      <a:lnTo>
                        <a:pt x="781" y="379"/>
                      </a:lnTo>
                      <a:lnTo>
                        <a:pt x="778" y="383"/>
                      </a:lnTo>
                      <a:lnTo>
                        <a:pt x="773" y="384"/>
                      </a:lnTo>
                      <a:lnTo>
                        <a:pt x="768" y="379"/>
                      </a:lnTo>
                      <a:lnTo>
                        <a:pt x="766" y="379"/>
                      </a:lnTo>
                      <a:lnTo>
                        <a:pt x="760" y="380"/>
                      </a:lnTo>
                      <a:lnTo>
                        <a:pt x="753" y="379"/>
                      </a:lnTo>
                      <a:lnTo>
                        <a:pt x="752" y="373"/>
                      </a:lnTo>
                      <a:lnTo>
                        <a:pt x="751" y="367"/>
                      </a:lnTo>
                      <a:lnTo>
                        <a:pt x="746" y="368"/>
                      </a:lnTo>
                      <a:lnTo>
                        <a:pt x="743" y="370"/>
                      </a:lnTo>
                      <a:lnTo>
                        <a:pt x="739" y="365"/>
                      </a:lnTo>
                      <a:lnTo>
                        <a:pt x="731" y="364"/>
                      </a:lnTo>
                      <a:lnTo>
                        <a:pt x="726" y="365"/>
                      </a:lnTo>
                      <a:lnTo>
                        <a:pt x="720" y="364"/>
                      </a:lnTo>
                      <a:lnTo>
                        <a:pt x="716" y="358"/>
                      </a:lnTo>
                      <a:lnTo>
                        <a:pt x="710" y="353"/>
                      </a:lnTo>
                      <a:lnTo>
                        <a:pt x="707" y="352"/>
                      </a:lnTo>
                      <a:lnTo>
                        <a:pt x="702" y="352"/>
                      </a:lnTo>
                      <a:lnTo>
                        <a:pt x="697" y="352"/>
                      </a:lnTo>
                      <a:lnTo>
                        <a:pt x="695" y="350"/>
                      </a:lnTo>
                      <a:lnTo>
                        <a:pt x="691" y="347"/>
                      </a:lnTo>
                      <a:lnTo>
                        <a:pt x="687" y="343"/>
                      </a:lnTo>
                      <a:lnTo>
                        <a:pt x="682" y="341"/>
                      </a:lnTo>
                      <a:lnTo>
                        <a:pt x="677" y="340"/>
                      </a:lnTo>
                      <a:lnTo>
                        <a:pt x="677" y="336"/>
                      </a:lnTo>
                      <a:lnTo>
                        <a:pt x="677" y="329"/>
                      </a:lnTo>
                      <a:lnTo>
                        <a:pt x="678" y="325"/>
                      </a:lnTo>
                      <a:lnTo>
                        <a:pt x="676" y="323"/>
                      </a:lnTo>
                      <a:lnTo>
                        <a:pt x="668" y="320"/>
                      </a:lnTo>
                      <a:lnTo>
                        <a:pt x="663" y="322"/>
                      </a:lnTo>
                      <a:lnTo>
                        <a:pt x="662" y="324"/>
                      </a:lnTo>
                      <a:lnTo>
                        <a:pt x="660" y="330"/>
                      </a:lnTo>
                      <a:lnTo>
                        <a:pt x="658" y="334"/>
                      </a:lnTo>
                      <a:lnTo>
                        <a:pt x="657" y="335"/>
                      </a:lnTo>
                      <a:lnTo>
                        <a:pt x="654" y="334"/>
                      </a:lnTo>
                      <a:lnTo>
                        <a:pt x="649" y="330"/>
                      </a:lnTo>
                      <a:lnTo>
                        <a:pt x="644" y="325"/>
                      </a:lnTo>
                      <a:lnTo>
                        <a:pt x="643" y="319"/>
                      </a:lnTo>
                      <a:lnTo>
                        <a:pt x="639" y="317"/>
                      </a:lnTo>
                      <a:lnTo>
                        <a:pt x="627" y="312"/>
                      </a:lnTo>
                      <a:lnTo>
                        <a:pt x="625" y="308"/>
                      </a:lnTo>
                      <a:lnTo>
                        <a:pt x="624" y="306"/>
                      </a:lnTo>
                      <a:lnTo>
                        <a:pt x="622" y="300"/>
                      </a:lnTo>
                      <a:lnTo>
                        <a:pt x="620" y="298"/>
                      </a:lnTo>
                      <a:lnTo>
                        <a:pt x="610" y="294"/>
                      </a:lnTo>
                      <a:lnTo>
                        <a:pt x="603" y="293"/>
                      </a:lnTo>
                      <a:lnTo>
                        <a:pt x="601" y="290"/>
                      </a:lnTo>
                      <a:lnTo>
                        <a:pt x="599" y="288"/>
                      </a:lnTo>
                      <a:lnTo>
                        <a:pt x="590" y="288"/>
                      </a:lnTo>
                      <a:lnTo>
                        <a:pt x="589" y="288"/>
                      </a:lnTo>
                      <a:lnTo>
                        <a:pt x="585" y="286"/>
                      </a:lnTo>
                      <a:lnTo>
                        <a:pt x="577" y="280"/>
                      </a:lnTo>
                      <a:lnTo>
                        <a:pt x="574" y="277"/>
                      </a:lnTo>
                      <a:lnTo>
                        <a:pt x="570" y="276"/>
                      </a:lnTo>
                      <a:lnTo>
                        <a:pt x="565" y="281"/>
                      </a:lnTo>
                      <a:lnTo>
                        <a:pt x="563" y="284"/>
                      </a:lnTo>
                      <a:lnTo>
                        <a:pt x="560" y="284"/>
                      </a:lnTo>
                      <a:lnTo>
                        <a:pt x="555" y="280"/>
                      </a:lnTo>
                      <a:lnTo>
                        <a:pt x="550" y="280"/>
                      </a:lnTo>
                      <a:lnTo>
                        <a:pt x="544" y="281"/>
                      </a:lnTo>
                      <a:lnTo>
                        <a:pt x="543" y="281"/>
                      </a:lnTo>
                      <a:lnTo>
                        <a:pt x="537" y="275"/>
                      </a:lnTo>
                      <a:lnTo>
                        <a:pt x="531" y="271"/>
                      </a:lnTo>
                      <a:lnTo>
                        <a:pt x="524" y="271"/>
                      </a:lnTo>
                      <a:lnTo>
                        <a:pt x="520" y="269"/>
                      </a:lnTo>
                      <a:lnTo>
                        <a:pt x="519" y="265"/>
                      </a:lnTo>
                      <a:lnTo>
                        <a:pt x="516" y="259"/>
                      </a:lnTo>
                      <a:lnTo>
                        <a:pt x="513" y="254"/>
                      </a:lnTo>
                      <a:lnTo>
                        <a:pt x="507" y="248"/>
                      </a:lnTo>
                      <a:lnTo>
                        <a:pt x="502" y="245"/>
                      </a:lnTo>
                      <a:lnTo>
                        <a:pt x="496" y="244"/>
                      </a:lnTo>
                      <a:lnTo>
                        <a:pt x="491" y="246"/>
                      </a:lnTo>
                      <a:lnTo>
                        <a:pt x="489" y="247"/>
                      </a:lnTo>
                      <a:lnTo>
                        <a:pt x="484" y="250"/>
                      </a:lnTo>
                      <a:lnTo>
                        <a:pt x="481" y="247"/>
                      </a:lnTo>
                      <a:lnTo>
                        <a:pt x="478" y="244"/>
                      </a:lnTo>
                      <a:lnTo>
                        <a:pt x="480" y="234"/>
                      </a:lnTo>
                      <a:lnTo>
                        <a:pt x="480" y="229"/>
                      </a:lnTo>
                      <a:lnTo>
                        <a:pt x="475" y="226"/>
                      </a:lnTo>
                      <a:lnTo>
                        <a:pt x="470" y="226"/>
                      </a:lnTo>
                      <a:lnTo>
                        <a:pt x="464" y="228"/>
                      </a:lnTo>
                      <a:lnTo>
                        <a:pt x="459" y="228"/>
                      </a:lnTo>
                      <a:lnTo>
                        <a:pt x="457" y="224"/>
                      </a:lnTo>
                      <a:lnTo>
                        <a:pt x="456" y="220"/>
                      </a:lnTo>
                      <a:lnTo>
                        <a:pt x="456" y="212"/>
                      </a:lnTo>
                      <a:lnTo>
                        <a:pt x="457" y="208"/>
                      </a:lnTo>
                      <a:lnTo>
                        <a:pt x="457" y="206"/>
                      </a:lnTo>
                      <a:lnTo>
                        <a:pt x="457" y="199"/>
                      </a:lnTo>
                      <a:lnTo>
                        <a:pt x="455" y="192"/>
                      </a:lnTo>
                      <a:lnTo>
                        <a:pt x="453" y="187"/>
                      </a:lnTo>
                      <a:lnTo>
                        <a:pt x="447" y="174"/>
                      </a:lnTo>
                      <a:lnTo>
                        <a:pt x="449" y="169"/>
                      </a:lnTo>
                      <a:lnTo>
                        <a:pt x="451" y="167"/>
                      </a:lnTo>
                      <a:lnTo>
                        <a:pt x="456" y="166"/>
                      </a:lnTo>
                      <a:lnTo>
                        <a:pt x="461" y="167"/>
                      </a:lnTo>
                      <a:lnTo>
                        <a:pt x="465" y="172"/>
                      </a:lnTo>
                      <a:lnTo>
                        <a:pt x="471" y="173"/>
                      </a:lnTo>
                      <a:lnTo>
                        <a:pt x="476" y="173"/>
                      </a:lnTo>
                      <a:lnTo>
                        <a:pt x="483" y="167"/>
                      </a:lnTo>
                      <a:lnTo>
                        <a:pt x="485" y="163"/>
                      </a:lnTo>
                      <a:lnTo>
                        <a:pt x="487" y="157"/>
                      </a:lnTo>
                      <a:lnTo>
                        <a:pt x="485" y="151"/>
                      </a:lnTo>
                      <a:lnTo>
                        <a:pt x="484" y="145"/>
                      </a:lnTo>
                      <a:lnTo>
                        <a:pt x="481" y="142"/>
                      </a:lnTo>
                      <a:lnTo>
                        <a:pt x="478" y="138"/>
                      </a:lnTo>
                      <a:lnTo>
                        <a:pt x="466" y="131"/>
                      </a:lnTo>
                      <a:lnTo>
                        <a:pt x="468" y="131"/>
                      </a:lnTo>
                      <a:lnTo>
                        <a:pt x="464" y="126"/>
                      </a:lnTo>
                      <a:lnTo>
                        <a:pt x="464" y="121"/>
                      </a:lnTo>
                      <a:lnTo>
                        <a:pt x="468" y="116"/>
                      </a:lnTo>
                      <a:lnTo>
                        <a:pt x="472" y="114"/>
                      </a:lnTo>
                      <a:lnTo>
                        <a:pt x="472" y="110"/>
                      </a:lnTo>
                      <a:lnTo>
                        <a:pt x="472" y="106"/>
                      </a:lnTo>
                      <a:lnTo>
                        <a:pt x="471" y="102"/>
                      </a:lnTo>
                      <a:lnTo>
                        <a:pt x="472" y="96"/>
                      </a:lnTo>
                      <a:lnTo>
                        <a:pt x="474" y="90"/>
                      </a:lnTo>
                      <a:lnTo>
                        <a:pt x="481" y="84"/>
                      </a:lnTo>
                      <a:lnTo>
                        <a:pt x="488" y="80"/>
                      </a:lnTo>
                      <a:lnTo>
                        <a:pt x="494" y="79"/>
                      </a:lnTo>
                      <a:lnTo>
                        <a:pt x="500" y="78"/>
                      </a:lnTo>
                      <a:lnTo>
                        <a:pt x="503" y="78"/>
                      </a:lnTo>
                      <a:lnTo>
                        <a:pt x="508" y="76"/>
                      </a:lnTo>
                      <a:lnTo>
                        <a:pt x="510" y="71"/>
                      </a:lnTo>
                      <a:lnTo>
                        <a:pt x="512" y="65"/>
                      </a:lnTo>
                      <a:lnTo>
                        <a:pt x="512" y="61"/>
                      </a:lnTo>
                      <a:lnTo>
                        <a:pt x="514" y="56"/>
                      </a:lnTo>
                      <a:lnTo>
                        <a:pt x="520" y="43"/>
                      </a:lnTo>
                      <a:lnTo>
                        <a:pt x="526" y="35"/>
                      </a:lnTo>
                      <a:lnTo>
                        <a:pt x="528" y="30"/>
                      </a:lnTo>
                      <a:lnTo>
                        <a:pt x="530" y="25"/>
                      </a:lnTo>
                      <a:lnTo>
                        <a:pt x="530" y="22"/>
                      </a:lnTo>
                      <a:lnTo>
                        <a:pt x="525" y="16"/>
                      </a:lnTo>
                      <a:lnTo>
                        <a:pt x="521" y="11"/>
                      </a:lnTo>
                      <a:lnTo>
                        <a:pt x="516" y="8"/>
                      </a:lnTo>
                      <a:lnTo>
                        <a:pt x="510" y="10"/>
                      </a:lnTo>
                      <a:lnTo>
                        <a:pt x="505" y="14"/>
                      </a:lnTo>
                      <a:lnTo>
                        <a:pt x="501" y="14"/>
                      </a:lnTo>
                      <a:lnTo>
                        <a:pt x="499" y="12"/>
                      </a:lnTo>
                      <a:lnTo>
                        <a:pt x="495" y="5"/>
                      </a:lnTo>
                      <a:lnTo>
                        <a:pt x="493" y="2"/>
                      </a:lnTo>
                      <a:lnTo>
                        <a:pt x="491" y="0"/>
                      </a:lnTo>
                      <a:lnTo>
                        <a:pt x="488" y="0"/>
                      </a:lnTo>
                      <a:lnTo>
                        <a:pt x="481" y="4"/>
                      </a:lnTo>
                      <a:lnTo>
                        <a:pt x="475" y="7"/>
                      </a:lnTo>
                      <a:lnTo>
                        <a:pt x="470" y="8"/>
                      </a:lnTo>
                      <a:lnTo>
                        <a:pt x="461" y="8"/>
                      </a:lnTo>
                      <a:lnTo>
                        <a:pt x="455" y="19"/>
                      </a:lnTo>
                      <a:lnTo>
                        <a:pt x="450" y="24"/>
                      </a:lnTo>
                      <a:lnTo>
                        <a:pt x="445" y="26"/>
                      </a:lnTo>
                      <a:lnTo>
                        <a:pt x="436" y="26"/>
                      </a:lnTo>
                      <a:lnTo>
                        <a:pt x="427" y="28"/>
                      </a:lnTo>
                      <a:lnTo>
                        <a:pt x="427" y="25"/>
                      </a:lnTo>
                      <a:lnTo>
                        <a:pt x="427" y="31"/>
                      </a:lnTo>
                      <a:lnTo>
                        <a:pt x="426" y="36"/>
                      </a:lnTo>
                      <a:lnTo>
                        <a:pt x="424" y="43"/>
                      </a:lnTo>
                      <a:lnTo>
                        <a:pt x="418" y="49"/>
                      </a:lnTo>
                      <a:lnTo>
                        <a:pt x="409" y="54"/>
                      </a:lnTo>
                      <a:lnTo>
                        <a:pt x="403" y="58"/>
                      </a:lnTo>
                      <a:lnTo>
                        <a:pt x="394" y="60"/>
                      </a:lnTo>
                      <a:lnTo>
                        <a:pt x="386" y="61"/>
                      </a:lnTo>
                      <a:lnTo>
                        <a:pt x="371" y="61"/>
                      </a:lnTo>
                      <a:lnTo>
                        <a:pt x="364" y="60"/>
                      </a:lnTo>
                      <a:lnTo>
                        <a:pt x="350" y="53"/>
                      </a:lnTo>
                      <a:lnTo>
                        <a:pt x="345" y="52"/>
                      </a:lnTo>
                      <a:lnTo>
                        <a:pt x="314" y="50"/>
                      </a:lnTo>
                      <a:lnTo>
                        <a:pt x="303" y="50"/>
                      </a:lnTo>
                      <a:lnTo>
                        <a:pt x="299" y="52"/>
                      </a:lnTo>
                      <a:lnTo>
                        <a:pt x="293" y="55"/>
                      </a:lnTo>
                      <a:lnTo>
                        <a:pt x="289" y="60"/>
                      </a:lnTo>
                      <a:lnTo>
                        <a:pt x="284" y="68"/>
                      </a:lnTo>
                      <a:lnTo>
                        <a:pt x="286" y="78"/>
                      </a:lnTo>
                      <a:lnTo>
                        <a:pt x="287" y="89"/>
                      </a:lnTo>
                      <a:lnTo>
                        <a:pt x="287" y="95"/>
                      </a:lnTo>
                      <a:lnTo>
                        <a:pt x="286" y="109"/>
                      </a:lnTo>
                      <a:lnTo>
                        <a:pt x="283" y="119"/>
                      </a:lnTo>
                      <a:lnTo>
                        <a:pt x="283" y="124"/>
                      </a:lnTo>
                      <a:lnTo>
                        <a:pt x="283" y="128"/>
                      </a:lnTo>
                      <a:lnTo>
                        <a:pt x="283" y="133"/>
                      </a:lnTo>
                      <a:lnTo>
                        <a:pt x="287" y="139"/>
                      </a:lnTo>
                      <a:lnTo>
                        <a:pt x="289" y="143"/>
                      </a:lnTo>
                      <a:lnTo>
                        <a:pt x="292" y="144"/>
                      </a:lnTo>
                      <a:lnTo>
                        <a:pt x="296" y="144"/>
                      </a:lnTo>
                      <a:lnTo>
                        <a:pt x="303" y="143"/>
                      </a:lnTo>
                      <a:lnTo>
                        <a:pt x="306" y="145"/>
                      </a:lnTo>
                      <a:lnTo>
                        <a:pt x="303" y="149"/>
                      </a:lnTo>
                      <a:lnTo>
                        <a:pt x="303" y="154"/>
                      </a:lnTo>
                      <a:lnTo>
                        <a:pt x="306" y="155"/>
                      </a:lnTo>
                      <a:lnTo>
                        <a:pt x="317" y="155"/>
                      </a:lnTo>
                      <a:lnTo>
                        <a:pt x="326" y="155"/>
                      </a:lnTo>
                      <a:lnTo>
                        <a:pt x="330" y="157"/>
                      </a:lnTo>
                      <a:lnTo>
                        <a:pt x="332" y="161"/>
                      </a:lnTo>
                      <a:lnTo>
                        <a:pt x="332" y="163"/>
                      </a:lnTo>
                      <a:lnTo>
                        <a:pt x="331" y="166"/>
                      </a:lnTo>
                      <a:lnTo>
                        <a:pt x="326" y="169"/>
                      </a:lnTo>
                      <a:lnTo>
                        <a:pt x="320" y="173"/>
                      </a:lnTo>
                      <a:lnTo>
                        <a:pt x="315" y="176"/>
                      </a:lnTo>
                      <a:lnTo>
                        <a:pt x="312" y="176"/>
                      </a:lnTo>
                      <a:lnTo>
                        <a:pt x="306" y="179"/>
                      </a:lnTo>
                      <a:lnTo>
                        <a:pt x="301" y="180"/>
                      </a:lnTo>
                      <a:lnTo>
                        <a:pt x="289" y="182"/>
                      </a:lnTo>
                      <a:lnTo>
                        <a:pt x="286" y="184"/>
                      </a:lnTo>
                      <a:lnTo>
                        <a:pt x="282" y="186"/>
                      </a:lnTo>
                      <a:lnTo>
                        <a:pt x="281" y="190"/>
                      </a:lnTo>
                      <a:lnTo>
                        <a:pt x="281" y="194"/>
                      </a:lnTo>
                      <a:lnTo>
                        <a:pt x="283" y="202"/>
                      </a:lnTo>
                      <a:lnTo>
                        <a:pt x="284" y="211"/>
                      </a:lnTo>
                      <a:lnTo>
                        <a:pt x="284" y="221"/>
                      </a:lnTo>
                      <a:lnTo>
                        <a:pt x="280" y="230"/>
                      </a:lnTo>
                      <a:lnTo>
                        <a:pt x="268" y="240"/>
                      </a:lnTo>
                      <a:lnTo>
                        <a:pt x="263" y="246"/>
                      </a:lnTo>
                      <a:lnTo>
                        <a:pt x="262" y="250"/>
                      </a:lnTo>
                      <a:lnTo>
                        <a:pt x="262" y="258"/>
                      </a:lnTo>
                      <a:lnTo>
                        <a:pt x="258" y="271"/>
                      </a:lnTo>
                      <a:lnTo>
                        <a:pt x="252" y="276"/>
                      </a:lnTo>
                      <a:lnTo>
                        <a:pt x="247" y="278"/>
                      </a:lnTo>
                      <a:lnTo>
                        <a:pt x="243" y="282"/>
                      </a:lnTo>
                      <a:lnTo>
                        <a:pt x="232" y="290"/>
                      </a:lnTo>
                      <a:lnTo>
                        <a:pt x="226" y="300"/>
                      </a:lnTo>
                      <a:lnTo>
                        <a:pt x="221" y="306"/>
                      </a:lnTo>
                      <a:lnTo>
                        <a:pt x="215" y="311"/>
                      </a:lnTo>
                      <a:lnTo>
                        <a:pt x="211" y="313"/>
                      </a:lnTo>
                      <a:lnTo>
                        <a:pt x="205" y="316"/>
                      </a:lnTo>
                      <a:lnTo>
                        <a:pt x="196" y="322"/>
                      </a:lnTo>
                      <a:lnTo>
                        <a:pt x="190" y="325"/>
                      </a:lnTo>
                      <a:lnTo>
                        <a:pt x="181" y="334"/>
                      </a:lnTo>
                      <a:lnTo>
                        <a:pt x="178" y="342"/>
                      </a:lnTo>
                      <a:lnTo>
                        <a:pt x="176" y="347"/>
                      </a:lnTo>
                      <a:lnTo>
                        <a:pt x="176" y="349"/>
                      </a:lnTo>
                      <a:lnTo>
                        <a:pt x="168" y="361"/>
                      </a:lnTo>
                      <a:lnTo>
                        <a:pt x="161" y="370"/>
                      </a:lnTo>
                      <a:lnTo>
                        <a:pt x="148" y="376"/>
                      </a:lnTo>
                      <a:lnTo>
                        <a:pt x="145" y="377"/>
                      </a:lnTo>
                      <a:lnTo>
                        <a:pt x="138" y="378"/>
                      </a:lnTo>
                      <a:lnTo>
                        <a:pt x="128" y="378"/>
                      </a:lnTo>
                      <a:lnTo>
                        <a:pt x="121" y="378"/>
                      </a:lnTo>
                      <a:lnTo>
                        <a:pt x="115" y="376"/>
                      </a:lnTo>
                      <a:lnTo>
                        <a:pt x="111" y="371"/>
                      </a:lnTo>
                      <a:lnTo>
                        <a:pt x="108" y="367"/>
                      </a:lnTo>
                      <a:lnTo>
                        <a:pt x="108" y="364"/>
                      </a:lnTo>
                      <a:lnTo>
                        <a:pt x="103" y="361"/>
                      </a:lnTo>
                      <a:lnTo>
                        <a:pt x="101" y="362"/>
                      </a:lnTo>
                      <a:lnTo>
                        <a:pt x="86" y="373"/>
                      </a:lnTo>
                      <a:lnTo>
                        <a:pt x="77" y="383"/>
                      </a:lnTo>
                      <a:lnTo>
                        <a:pt x="74" y="388"/>
                      </a:lnTo>
                      <a:lnTo>
                        <a:pt x="68" y="394"/>
                      </a:lnTo>
                      <a:lnTo>
                        <a:pt x="63" y="402"/>
                      </a:lnTo>
                      <a:lnTo>
                        <a:pt x="62" y="409"/>
                      </a:lnTo>
                      <a:lnTo>
                        <a:pt x="64" y="414"/>
                      </a:lnTo>
                      <a:lnTo>
                        <a:pt x="68" y="420"/>
                      </a:lnTo>
                      <a:lnTo>
                        <a:pt x="76" y="425"/>
                      </a:lnTo>
                      <a:lnTo>
                        <a:pt x="86" y="432"/>
                      </a:lnTo>
                      <a:lnTo>
                        <a:pt x="87" y="436"/>
                      </a:lnTo>
                      <a:lnTo>
                        <a:pt x="87" y="438"/>
                      </a:lnTo>
                      <a:lnTo>
                        <a:pt x="86" y="450"/>
                      </a:lnTo>
                      <a:lnTo>
                        <a:pt x="87" y="457"/>
                      </a:lnTo>
                      <a:lnTo>
                        <a:pt x="87" y="464"/>
                      </a:lnTo>
                      <a:lnTo>
                        <a:pt x="90" y="469"/>
                      </a:lnTo>
                      <a:lnTo>
                        <a:pt x="96" y="474"/>
                      </a:lnTo>
                      <a:lnTo>
                        <a:pt x="103" y="479"/>
                      </a:lnTo>
                      <a:lnTo>
                        <a:pt x="109" y="481"/>
                      </a:lnTo>
                      <a:lnTo>
                        <a:pt x="111" y="487"/>
                      </a:lnTo>
                      <a:lnTo>
                        <a:pt x="109" y="496"/>
                      </a:lnTo>
                      <a:lnTo>
                        <a:pt x="111" y="508"/>
                      </a:lnTo>
                      <a:lnTo>
                        <a:pt x="112" y="516"/>
                      </a:lnTo>
                      <a:lnTo>
                        <a:pt x="113" y="521"/>
                      </a:lnTo>
                      <a:lnTo>
                        <a:pt x="115" y="526"/>
                      </a:lnTo>
                      <a:lnTo>
                        <a:pt x="117" y="532"/>
                      </a:lnTo>
                      <a:lnTo>
                        <a:pt x="117" y="534"/>
                      </a:lnTo>
                      <a:lnTo>
                        <a:pt x="112" y="535"/>
                      </a:lnTo>
                      <a:lnTo>
                        <a:pt x="111" y="540"/>
                      </a:lnTo>
                      <a:lnTo>
                        <a:pt x="113" y="545"/>
                      </a:lnTo>
                      <a:lnTo>
                        <a:pt x="113" y="547"/>
                      </a:lnTo>
                      <a:lnTo>
                        <a:pt x="111" y="550"/>
                      </a:lnTo>
                      <a:lnTo>
                        <a:pt x="108" y="550"/>
                      </a:lnTo>
                      <a:lnTo>
                        <a:pt x="105" y="547"/>
                      </a:lnTo>
                      <a:lnTo>
                        <a:pt x="102" y="540"/>
                      </a:lnTo>
                      <a:lnTo>
                        <a:pt x="100" y="538"/>
                      </a:lnTo>
                      <a:lnTo>
                        <a:pt x="96" y="536"/>
                      </a:lnTo>
                      <a:lnTo>
                        <a:pt x="93" y="538"/>
                      </a:lnTo>
                      <a:lnTo>
                        <a:pt x="88" y="544"/>
                      </a:lnTo>
                      <a:lnTo>
                        <a:pt x="86" y="542"/>
                      </a:lnTo>
                      <a:lnTo>
                        <a:pt x="82" y="539"/>
                      </a:lnTo>
                      <a:lnTo>
                        <a:pt x="80" y="538"/>
                      </a:lnTo>
                      <a:lnTo>
                        <a:pt x="75" y="540"/>
                      </a:lnTo>
                      <a:lnTo>
                        <a:pt x="71" y="542"/>
                      </a:lnTo>
                      <a:lnTo>
                        <a:pt x="64" y="540"/>
                      </a:lnTo>
                      <a:lnTo>
                        <a:pt x="54" y="536"/>
                      </a:lnTo>
                      <a:lnTo>
                        <a:pt x="44" y="534"/>
                      </a:lnTo>
                      <a:lnTo>
                        <a:pt x="34" y="535"/>
                      </a:lnTo>
                      <a:lnTo>
                        <a:pt x="27" y="540"/>
                      </a:lnTo>
                      <a:lnTo>
                        <a:pt x="24" y="546"/>
                      </a:lnTo>
                      <a:lnTo>
                        <a:pt x="18" y="554"/>
                      </a:lnTo>
                      <a:lnTo>
                        <a:pt x="13" y="560"/>
                      </a:lnTo>
                      <a:lnTo>
                        <a:pt x="12" y="563"/>
                      </a:lnTo>
                      <a:lnTo>
                        <a:pt x="7" y="568"/>
                      </a:lnTo>
                      <a:lnTo>
                        <a:pt x="1" y="572"/>
                      </a:lnTo>
                      <a:lnTo>
                        <a:pt x="0" y="576"/>
                      </a:lnTo>
                      <a:lnTo>
                        <a:pt x="5" y="581"/>
                      </a:lnTo>
                      <a:lnTo>
                        <a:pt x="4" y="586"/>
                      </a:lnTo>
                      <a:lnTo>
                        <a:pt x="2" y="589"/>
                      </a:lnTo>
                      <a:lnTo>
                        <a:pt x="2" y="594"/>
                      </a:lnTo>
                      <a:lnTo>
                        <a:pt x="8" y="600"/>
                      </a:lnTo>
                      <a:lnTo>
                        <a:pt x="14" y="608"/>
                      </a:lnTo>
                      <a:lnTo>
                        <a:pt x="17" y="614"/>
                      </a:lnTo>
                      <a:lnTo>
                        <a:pt x="23" y="619"/>
                      </a:lnTo>
                      <a:lnTo>
                        <a:pt x="26" y="619"/>
                      </a:lnTo>
                      <a:lnTo>
                        <a:pt x="30" y="614"/>
                      </a:lnTo>
                      <a:lnTo>
                        <a:pt x="32" y="613"/>
                      </a:lnTo>
                      <a:lnTo>
                        <a:pt x="36" y="614"/>
                      </a:lnTo>
                      <a:lnTo>
                        <a:pt x="43" y="618"/>
                      </a:lnTo>
                      <a:lnTo>
                        <a:pt x="48" y="619"/>
                      </a:lnTo>
                      <a:lnTo>
                        <a:pt x="62" y="617"/>
                      </a:lnTo>
                      <a:lnTo>
                        <a:pt x="69" y="616"/>
                      </a:lnTo>
                      <a:lnTo>
                        <a:pt x="73" y="617"/>
                      </a:lnTo>
                      <a:lnTo>
                        <a:pt x="73" y="622"/>
                      </a:lnTo>
                      <a:lnTo>
                        <a:pt x="70" y="626"/>
                      </a:lnTo>
                      <a:lnTo>
                        <a:pt x="67" y="630"/>
                      </a:lnTo>
                      <a:lnTo>
                        <a:pt x="58" y="635"/>
                      </a:lnTo>
                      <a:lnTo>
                        <a:pt x="55" y="637"/>
                      </a:lnTo>
                      <a:lnTo>
                        <a:pt x="50" y="643"/>
                      </a:lnTo>
                      <a:lnTo>
                        <a:pt x="46" y="643"/>
                      </a:lnTo>
                      <a:lnTo>
                        <a:pt x="42" y="641"/>
                      </a:lnTo>
                      <a:lnTo>
                        <a:pt x="37" y="641"/>
                      </a:lnTo>
                      <a:lnTo>
                        <a:pt x="31" y="643"/>
                      </a:lnTo>
                      <a:lnTo>
                        <a:pt x="29" y="642"/>
                      </a:lnTo>
                      <a:lnTo>
                        <a:pt x="26" y="636"/>
                      </a:lnTo>
                      <a:lnTo>
                        <a:pt x="26" y="632"/>
                      </a:lnTo>
                      <a:lnTo>
                        <a:pt x="25" y="630"/>
                      </a:lnTo>
                      <a:lnTo>
                        <a:pt x="20" y="629"/>
                      </a:lnTo>
                      <a:lnTo>
                        <a:pt x="18" y="631"/>
                      </a:lnTo>
                      <a:lnTo>
                        <a:pt x="17" y="635"/>
                      </a:lnTo>
                      <a:lnTo>
                        <a:pt x="18" y="642"/>
                      </a:lnTo>
                      <a:lnTo>
                        <a:pt x="21" y="649"/>
                      </a:lnTo>
                      <a:lnTo>
                        <a:pt x="42" y="671"/>
                      </a:lnTo>
                      <a:lnTo>
                        <a:pt x="65" y="692"/>
                      </a:lnTo>
                      <a:lnTo>
                        <a:pt x="94" y="724"/>
                      </a:lnTo>
                      <a:lnTo>
                        <a:pt x="99" y="726"/>
                      </a:lnTo>
                      <a:lnTo>
                        <a:pt x="105" y="727"/>
                      </a:lnTo>
                      <a:lnTo>
                        <a:pt x="120" y="718"/>
                      </a:lnTo>
                      <a:lnTo>
                        <a:pt x="127" y="714"/>
                      </a:lnTo>
                      <a:lnTo>
                        <a:pt x="140" y="709"/>
                      </a:lnTo>
                      <a:lnTo>
                        <a:pt x="145" y="706"/>
                      </a:lnTo>
                      <a:lnTo>
                        <a:pt x="158" y="692"/>
                      </a:lnTo>
                      <a:lnTo>
                        <a:pt x="159" y="690"/>
                      </a:lnTo>
                      <a:lnTo>
                        <a:pt x="162" y="679"/>
                      </a:lnTo>
                      <a:lnTo>
                        <a:pt x="161" y="671"/>
                      </a:lnTo>
                      <a:lnTo>
                        <a:pt x="152" y="661"/>
                      </a:lnTo>
                      <a:lnTo>
                        <a:pt x="151" y="658"/>
                      </a:lnTo>
                      <a:lnTo>
                        <a:pt x="162" y="659"/>
                      </a:lnTo>
                      <a:lnTo>
                        <a:pt x="167" y="655"/>
                      </a:lnTo>
                      <a:lnTo>
                        <a:pt x="169" y="649"/>
                      </a:lnTo>
                      <a:lnTo>
                        <a:pt x="171" y="644"/>
                      </a:lnTo>
                      <a:lnTo>
                        <a:pt x="175" y="646"/>
                      </a:lnTo>
                      <a:lnTo>
                        <a:pt x="176" y="649"/>
                      </a:lnTo>
                      <a:lnTo>
                        <a:pt x="182" y="648"/>
                      </a:lnTo>
                      <a:lnTo>
                        <a:pt x="184" y="646"/>
                      </a:lnTo>
                      <a:lnTo>
                        <a:pt x="189" y="646"/>
                      </a:lnTo>
                      <a:lnTo>
                        <a:pt x="190" y="648"/>
                      </a:lnTo>
                      <a:lnTo>
                        <a:pt x="186" y="652"/>
                      </a:lnTo>
                      <a:lnTo>
                        <a:pt x="181" y="654"/>
                      </a:lnTo>
                      <a:lnTo>
                        <a:pt x="175" y="656"/>
                      </a:lnTo>
                      <a:lnTo>
                        <a:pt x="171" y="661"/>
                      </a:lnTo>
                      <a:lnTo>
                        <a:pt x="171" y="664"/>
                      </a:lnTo>
                      <a:lnTo>
                        <a:pt x="175" y="666"/>
                      </a:lnTo>
                      <a:lnTo>
                        <a:pt x="177" y="666"/>
                      </a:lnTo>
                      <a:lnTo>
                        <a:pt x="174" y="672"/>
                      </a:lnTo>
                      <a:lnTo>
                        <a:pt x="171" y="677"/>
                      </a:lnTo>
                      <a:lnTo>
                        <a:pt x="174" y="679"/>
                      </a:lnTo>
                      <a:lnTo>
                        <a:pt x="176" y="679"/>
                      </a:lnTo>
                      <a:lnTo>
                        <a:pt x="182" y="678"/>
                      </a:lnTo>
                      <a:lnTo>
                        <a:pt x="186" y="678"/>
                      </a:lnTo>
                      <a:lnTo>
                        <a:pt x="187" y="680"/>
                      </a:lnTo>
                      <a:lnTo>
                        <a:pt x="186" y="683"/>
                      </a:lnTo>
                      <a:lnTo>
                        <a:pt x="181" y="683"/>
                      </a:lnTo>
                      <a:lnTo>
                        <a:pt x="176" y="686"/>
                      </a:lnTo>
                      <a:lnTo>
                        <a:pt x="174" y="696"/>
                      </a:lnTo>
                      <a:lnTo>
                        <a:pt x="171" y="702"/>
                      </a:lnTo>
                      <a:lnTo>
                        <a:pt x="175" y="708"/>
                      </a:lnTo>
                      <a:lnTo>
                        <a:pt x="182" y="709"/>
                      </a:lnTo>
                      <a:lnTo>
                        <a:pt x="184" y="707"/>
                      </a:lnTo>
                      <a:lnTo>
                        <a:pt x="184" y="716"/>
                      </a:lnTo>
                      <a:lnTo>
                        <a:pt x="182" y="725"/>
                      </a:lnTo>
                      <a:lnTo>
                        <a:pt x="176" y="738"/>
                      </a:lnTo>
                      <a:lnTo>
                        <a:pt x="174" y="748"/>
                      </a:lnTo>
                      <a:lnTo>
                        <a:pt x="171" y="757"/>
                      </a:lnTo>
                      <a:lnTo>
                        <a:pt x="173" y="762"/>
                      </a:lnTo>
                      <a:lnTo>
                        <a:pt x="176" y="775"/>
                      </a:lnTo>
                      <a:lnTo>
                        <a:pt x="176" y="780"/>
                      </a:lnTo>
                      <a:lnTo>
                        <a:pt x="174" y="791"/>
                      </a:lnTo>
                      <a:lnTo>
                        <a:pt x="174" y="797"/>
                      </a:lnTo>
                      <a:lnTo>
                        <a:pt x="176" y="803"/>
                      </a:lnTo>
                      <a:lnTo>
                        <a:pt x="182" y="806"/>
                      </a:lnTo>
                      <a:lnTo>
                        <a:pt x="187" y="809"/>
                      </a:lnTo>
                      <a:lnTo>
                        <a:pt x="188" y="812"/>
                      </a:lnTo>
                      <a:lnTo>
                        <a:pt x="188" y="816"/>
                      </a:lnTo>
                      <a:lnTo>
                        <a:pt x="183" y="820"/>
                      </a:lnTo>
                      <a:lnTo>
                        <a:pt x="183" y="822"/>
                      </a:lnTo>
                      <a:lnTo>
                        <a:pt x="184" y="824"/>
                      </a:lnTo>
                      <a:lnTo>
                        <a:pt x="190" y="830"/>
                      </a:lnTo>
                      <a:lnTo>
                        <a:pt x="190" y="835"/>
                      </a:lnTo>
                      <a:lnTo>
                        <a:pt x="188" y="840"/>
                      </a:lnTo>
                      <a:lnTo>
                        <a:pt x="178" y="844"/>
                      </a:lnTo>
                      <a:lnTo>
                        <a:pt x="177" y="845"/>
                      </a:lnTo>
                      <a:lnTo>
                        <a:pt x="176" y="850"/>
                      </a:lnTo>
                      <a:lnTo>
                        <a:pt x="182" y="862"/>
                      </a:lnTo>
                      <a:lnTo>
                        <a:pt x="186" y="875"/>
                      </a:lnTo>
                      <a:lnTo>
                        <a:pt x="193" y="877"/>
                      </a:lnTo>
                      <a:lnTo>
                        <a:pt x="200" y="883"/>
                      </a:lnTo>
                      <a:lnTo>
                        <a:pt x="198" y="884"/>
                      </a:lnTo>
                      <a:lnTo>
                        <a:pt x="192" y="883"/>
                      </a:lnTo>
                      <a:lnTo>
                        <a:pt x="187" y="881"/>
                      </a:lnTo>
                      <a:lnTo>
                        <a:pt x="190" y="889"/>
                      </a:lnTo>
                      <a:lnTo>
                        <a:pt x="193" y="898"/>
                      </a:lnTo>
                      <a:lnTo>
                        <a:pt x="195" y="919"/>
                      </a:lnTo>
                      <a:lnTo>
                        <a:pt x="195" y="936"/>
                      </a:lnTo>
                      <a:lnTo>
                        <a:pt x="198" y="942"/>
                      </a:lnTo>
                      <a:lnTo>
                        <a:pt x="202" y="949"/>
                      </a:lnTo>
                      <a:lnTo>
                        <a:pt x="201" y="954"/>
                      </a:lnTo>
                      <a:lnTo>
                        <a:pt x="201" y="956"/>
                      </a:lnTo>
                      <a:lnTo>
                        <a:pt x="203" y="962"/>
                      </a:lnTo>
                      <a:lnTo>
                        <a:pt x="212" y="968"/>
                      </a:lnTo>
                      <a:lnTo>
                        <a:pt x="224" y="973"/>
                      </a:lnTo>
                      <a:lnTo>
                        <a:pt x="220" y="979"/>
                      </a:lnTo>
                      <a:lnTo>
                        <a:pt x="218" y="982"/>
                      </a:lnTo>
                      <a:lnTo>
                        <a:pt x="215" y="984"/>
                      </a:lnTo>
                      <a:lnTo>
                        <a:pt x="214" y="985"/>
                      </a:lnTo>
                      <a:lnTo>
                        <a:pt x="219" y="988"/>
                      </a:lnTo>
                      <a:lnTo>
                        <a:pt x="221" y="989"/>
                      </a:lnTo>
                      <a:lnTo>
                        <a:pt x="220" y="992"/>
                      </a:lnTo>
                      <a:lnTo>
                        <a:pt x="218" y="995"/>
                      </a:lnTo>
                      <a:lnTo>
                        <a:pt x="221" y="1004"/>
                      </a:lnTo>
                      <a:lnTo>
                        <a:pt x="227" y="1019"/>
                      </a:lnTo>
                      <a:lnTo>
                        <a:pt x="232" y="1022"/>
                      </a:lnTo>
                      <a:lnTo>
                        <a:pt x="239" y="1028"/>
                      </a:lnTo>
                      <a:lnTo>
                        <a:pt x="243" y="1033"/>
                      </a:lnTo>
                      <a:lnTo>
                        <a:pt x="244" y="1040"/>
                      </a:lnTo>
                      <a:lnTo>
                        <a:pt x="247" y="1061"/>
                      </a:lnTo>
                      <a:lnTo>
                        <a:pt x="250" y="1085"/>
                      </a:lnTo>
                      <a:lnTo>
                        <a:pt x="251" y="1100"/>
                      </a:lnTo>
                      <a:lnTo>
                        <a:pt x="253" y="1111"/>
                      </a:lnTo>
                      <a:lnTo>
                        <a:pt x="255" y="1115"/>
                      </a:lnTo>
                      <a:lnTo>
                        <a:pt x="256" y="1118"/>
                      </a:lnTo>
                      <a:lnTo>
                        <a:pt x="261" y="1128"/>
                      </a:lnTo>
                      <a:lnTo>
                        <a:pt x="269" y="1141"/>
                      </a:lnTo>
                      <a:lnTo>
                        <a:pt x="274" y="1153"/>
                      </a:lnTo>
                      <a:lnTo>
                        <a:pt x="286" y="1171"/>
                      </a:lnTo>
                      <a:lnTo>
                        <a:pt x="294" y="1189"/>
                      </a:lnTo>
                      <a:lnTo>
                        <a:pt x="300" y="1205"/>
                      </a:lnTo>
                      <a:lnTo>
                        <a:pt x="305" y="1219"/>
                      </a:lnTo>
                      <a:lnTo>
                        <a:pt x="307" y="1225"/>
                      </a:lnTo>
                      <a:lnTo>
                        <a:pt x="309" y="1241"/>
                      </a:lnTo>
                      <a:lnTo>
                        <a:pt x="318" y="1249"/>
                      </a:lnTo>
                      <a:lnTo>
                        <a:pt x="324" y="1253"/>
                      </a:lnTo>
                      <a:lnTo>
                        <a:pt x="322" y="1271"/>
                      </a:lnTo>
                      <a:lnTo>
                        <a:pt x="321" y="1282"/>
                      </a:lnTo>
                      <a:lnTo>
                        <a:pt x="321" y="1292"/>
                      </a:lnTo>
                      <a:lnTo>
                        <a:pt x="322" y="1297"/>
                      </a:lnTo>
                      <a:lnTo>
                        <a:pt x="326" y="1303"/>
                      </a:lnTo>
                      <a:lnTo>
                        <a:pt x="330" y="1302"/>
                      </a:lnTo>
                      <a:lnTo>
                        <a:pt x="332" y="1300"/>
                      </a:lnTo>
                      <a:lnTo>
                        <a:pt x="336" y="1300"/>
                      </a:lnTo>
                      <a:lnTo>
                        <a:pt x="337" y="1303"/>
                      </a:lnTo>
                      <a:lnTo>
                        <a:pt x="332" y="1310"/>
                      </a:lnTo>
                      <a:lnTo>
                        <a:pt x="331" y="1313"/>
                      </a:lnTo>
                      <a:lnTo>
                        <a:pt x="333" y="1318"/>
                      </a:lnTo>
                      <a:lnTo>
                        <a:pt x="340" y="1328"/>
                      </a:lnTo>
                      <a:lnTo>
                        <a:pt x="345" y="1332"/>
                      </a:lnTo>
                      <a:lnTo>
                        <a:pt x="356" y="1340"/>
                      </a:lnTo>
                      <a:lnTo>
                        <a:pt x="359" y="1344"/>
                      </a:lnTo>
                      <a:lnTo>
                        <a:pt x="364" y="1350"/>
                      </a:lnTo>
                      <a:lnTo>
                        <a:pt x="374" y="1354"/>
                      </a:lnTo>
                      <a:lnTo>
                        <a:pt x="378" y="1352"/>
                      </a:lnTo>
                      <a:lnTo>
                        <a:pt x="386" y="1351"/>
                      </a:lnTo>
                      <a:lnTo>
                        <a:pt x="389" y="1350"/>
                      </a:lnTo>
                      <a:lnTo>
                        <a:pt x="396" y="1344"/>
                      </a:lnTo>
                      <a:lnTo>
                        <a:pt x="406" y="1340"/>
                      </a:lnTo>
                      <a:lnTo>
                        <a:pt x="408" y="1334"/>
                      </a:lnTo>
                      <a:lnTo>
                        <a:pt x="407" y="1328"/>
                      </a:lnTo>
                      <a:lnTo>
                        <a:pt x="409" y="1309"/>
                      </a:lnTo>
                      <a:lnTo>
                        <a:pt x="411" y="1304"/>
                      </a:lnTo>
                      <a:lnTo>
                        <a:pt x="415" y="1300"/>
                      </a:lnTo>
                      <a:lnTo>
                        <a:pt x="421" y="1295"/>
                      </a:lnTo>
                      <a:lnTo>
                        <a:pt x="430" y="1294"/>
                      </a:lnTo>
                      <a:lnTo>
                        <a:pt x="437" y="1292"/>
                      </a:lnTo>
                      <a:lnTo>
                        <a:pt x="443" y="1292"/>
                      </a:lnTo>
                      <a:lnTo>
                        <a:pt x="447" y="1295"/>
                      </a:lnTo>
                      <a:lnTo>
                        <a:pt x="452" y="1294"/>
                      </a:lnTo>
                      <a:lnTo>
                        <a:pt x="452" y="1290"/>
                      </a:lnTo>
                      <a:lnTo>
                        <a:pt x="452" y="1285"/>
                      </a:lnTo>
                      <a:lnTo>
                        <a:pt x="449" y="1278"/>
                      </a:lnTo>
                      <a:lnTo>
                        <a:pt x="447" y="1273"/>
                      </a:lnTo>
                      <a:lnTo>
                        <a:pt x="446" y="1267"/>
                      </a:lnTo>
                      <a:lnTo>
                        <a:pt x="449" y="1261"/>
                      </a:lnTo>
                      <a:lnTo>
                        <a:pt x="453" y="1256"/>
                      </a:lnTo>
                      <a:lnTo>
                        <a:pt x="459" y="1254"/>
                      </a:lnTo>
                      <a:lnTo>
                        <a:pt x="464" y="1253"/>
                      </a:lnTo>
                      <a:lnTo>
                        <a:pt x="465" y="1250"/>
                      </a:lnTo>
                      <a:lnTo>
                        <a:pt x="464" y="1244"/>
                      </a:lnTo>
                      <a:lnTo>
                        <a:pt x="465" y="1242"/>
                      </a:lnTo>
                      <a:lnTo>
                        <a:pt x="465" y="1241"/>
                      </a:lnTo>
                      <a:lnTo>
                        <a:pt x="468" y="1240"/>
                      </a:lnTo>
                      <a:lnTo>
                        <a:pt x="474" y="1237"/>
                      </a:lnTo>
                      <a:lnTo>
                        <a:pt x="483" y="1240"/>
                      </a:lnTo>
                      <a:lnTo>
                        <a:pt x="490" y="1241"/>
                      </a:lnTo>
                      <a:lnTo>
                        <a:pt x="497" y="1238"/>
                      </a:lnTo>
                      <a:lnTo>
                        <a:pt x="499" y="1235"/>
                      </a:lnTo>
                      <a:lnTo>
                        <a:pt x="500" y="1223"/>
                      </a:lnTo>
                      <a:lnTo>
                        <a:pt x="501" y="1207"/>
                      </a:lnTo>
                      <a:lnTo>
                        <a:pt x="500" y="1194"/>
                      </a:lnTo>
                      <a:lnTo>
                        <a:pt x="500" y="1186"/>
                      </a:lnTo>
                      <a:lnTo>
                        <a:pt x="497" y="1180"/>
                      </a:lnTo>
                      <a:lnTo>
                        <a:pt x="495" y="1175"/>
                      </a:lnTo>
                      <a:lnTo>
                        <a:pt x="494" y="1169"/>
                      </a:lnTo>
                      <a:lnTo>
                        <a:pt x="495" y="1164"/>
                      </a:lnTo>
                      <a:lnTo>
                        <a:pt x="501" y="1148"/>
                      </a:lnTo>
                      <a:lnTo>
                        <a:pt x="507" y="1133"/>
                      </a:lnTo>
                      <a:lnTo>
                        <a:pt x="512" y="1122"/>
                      </a:lnTo>
                      <a:lnTo>
                        <a:pt x="514" y="1114"/>
                      </a:lnTo>
                      <a:lnTo>
                        <a:pt x="516" y="1109"/>
                      </a:lnTo>
                      <a:lnTo>
                        <a:pt x="516" y="1103"/>
                      </a:lnTo>
                      <a:lnTo>
                        <a:pt x="516" y="1094"/>
                      </a:lnTo>
                      <a:lnTo>
                        <a:pt x="514" y="1090"/>
                      </a:lnTo>
                      <a:lnTo>
                        <a:pt x="509" y="1085"/>
                      </a:lnTo>
                      <a:lnTo>
                        <a:pt x="502" y="1082"/>
                      </a:lnTo>
                      <a:lnTo>
                        <a:pt x="501" y="1075"/>
                      </a:lnTo>
                      <a:lnTo>
                        <a:pt x="505" y="1073"/>
                      </a:lnTo>
                      <a:lnTo>
                        <a:pt x="508" y="1074"/>
                      </a:lnTo>
                      <a:lnTo>
                        <a:pt x="516" y="1079"/>
                      </a:lnTo>
                      <a:lnTo>
                        <a:pt x="515" y="1073"/>
                      </a:lnTo>
                      <a:lnTo>
                        <a:pt x="514" y="1068"/>
                      </a:lnTo>
                      <a:lnTo>
                        <a:pt x="509" y="1062"/>
                      </a:lnTo>
                      <a:lnTo>
                        <a:pt x="508" y="1057"/>
                      </a:lnTo>
                      <a:lnTo>
                        <a:pt x="508" y="1051"/>
                      </a:lnTo>
                      <a:lnTo>
                        <a:pt x="509" y="1042"/>
                      </a:lnTo>
                      <a:lnTo>
                        <a:pt x="509" y="1032"/>
                      </a:lnTo>
                      <a:lnTo>
                        <a:pt x="514" y="1007"/>
                      </a:lnTo>
                      <a:lnTo>
                        <a:pt x="514" y="997"/>
                      </a:lnTo>
                      <a:lnTo>
                        <a:pt x="510" y="992"/>
                      </a:lnTo>
                      <a:lnTo>
                        <a:pt x="509" y="989"/>
                      </a:lnTo>
                      <a:lnTo>
                        <a:pt x="516" y="974"/>
                      </a:lnTo>
                      <a:lnTo>
                        <a:pt x="521" y="968"/>
                      </a:lnTo>
                      <a:lnTo>
                        <a:pt x="526" y="964"/>
                      </a:lnTo>
                      <a:lnTo>
                        <a:pt x="531" y="961"/>
                      </a:lnTo>
                      <a:lnTo>
                        <a:pt x="533" y="961"/>
                      </a:lnTo>
                      <a:lnTo>
                        <a:pt x="537" y="962"/>
                      </a:lnTo>
                      <a:lnTo>
                        <a:pt x="540" y="971"/>
                      </a:lnTo>
                      <a:lnTo>
                        <a:pt x="545" y="973"/>
                      </a:lnTo>
                      <a:lnTo>
                        <a:pt x="551" y="972"/>
                      </a:lnTo>
                      <a:lnTo>
                        <a:pt x="553" y="971"/>
                      </a:lnTo>
                      <a:lnTo>
                        <a:pt x="556" y="966"/>
                      </a:lnTo>
                      <a:lnTo>
                        <a:pt x="559" y="954"/>
                      </a:lnTo>
                      <a:lnTo>
                        <a:pt x="563" y="948"/>
                      </a:lnTo>
                      <a:lnTo>
                        <a:pt x="565" y="947"/>
                      </a:lnTo>
                      <a:lnTo>
                        <a:pt x="574" y="944"/>
                      </a:lnTo>
                      <a:lnTo>
                        <a:pt x="588" y="948"/>
                      </a:lnTo>
                      <a:lnTo>
                        <a:pt x="595" y="947"/>
                      </a:lnTo>
                      <a:lnTo>
                        <a:pt x="601" y="942"/>
                      </a:lnTo>
                      <a:lnTo>
                        <a:pt x="609" y="936"/>
                      </a:lnTo>
                      <a:lnTo>
                        <a:pt x="612" y="931"/>
                      </a:lnTo>
                      <a:lnTo>
                        <a:pt x="610" y="926"/>
                      </a:lnTo>
                      <a:lnTo>
                        <a:pt x="610" y="918"/>
                      </a:lnTo>
                      <a:lnTo>
                        <a:pt x="609" y="914"/>
                      </a:lnTo>
                      <a:lnTo>
                        <a:pt x="610" y="911"/>
                      </a:lnTo>
                      <a:lnTo>
                        <a:pt x="618" y="901"/>
                      </a:lnTo>
                      <a:lnTo>
                        <a:pt x="624" y="893"/>
                      </a:lnTo>
                      <a:lnTo>
                        <a:pt x="629" y="889"/>
                      </a:lnTo>
                      <a:lnTo>
                        <a:pt x="638" y="890"/>
                      </a:lnTo>
                      <a:lnTo>
                        <a:pt x="646" y="888"/>
                      </a:lnTo>
                      <a:lnTo>
                        <a:pt x="653" y="881"/>
                      </a:lnTo>
                      <a:lnTo>
                        <a:pt x="658" y="874"/>
                      </a:lnTo>
                      <a:lnTo>
                        <a:pt x="660" y="871"/>
                      </a:lnTo>
                      <a:lnTo>
                        <a:pt x="664" y="866"/>
                      </a:lnTo>
                      <a:lnTo>
                        <a:pt x="670" y="863"/>
                      </a:lnTo>
                      <a:lnTo>
                        <a:pt x="678" y="857"/>
                      </a:lnTo>
                      <a:lnTo>
                        <a:pt x="687" y="852"/>
                      </a:lnTo>
                      <a:lnTo>
                        <a:pt x="694" y="847"/>
                      </a:lnTo>
                      <a:lnTo>
                        <a:pt x="701" y="841"/>
                      </a:lnTo>
                      <a:lnTo>
                        <a:pt x="703" y="838"/>
                      </a:lnTo>
                      <a:lnTo>
                        <a:pt x="709" y="826"/>
                      </a:lnTo>
                      <a:lnTo>
                        <a:pt x="712" y="821"/>
                      </a:lnTo>
                      <a:lnTo>
                        <a:pt x="720" y="809"/>
                      </a:lnTo>
                      <a:lnTo>
                        <a:pt x="729" y="798"/>
                      </a:lnTo>
                      <a:lnTo>
                        <a:pt x="741" y="787"/>
                      </a:lnTo>
                      <a:lnTo>
                        <a:pt x="746" y="784"/>
                      </a:lnTo>
                      <a:lnTo>
                        <a:pt x="752" y="780"/>
                      </a:lnTo>
                      <a:lnTo>
                        <a:pt x="760" y="778"/>
                      </a:lnTo>
                      <a:lnTo>
                        <a:pt x="768" y="779"/>
                      </a:lnTo>
                      <a:lnTo>
                        <a:pt x="772" y="780"/>
                      </a:lnTo>
                      <a:lnTo>
                        <a:pt x="778" y="778"/>
                      </a:lnTo>
                      <a:lnTo>
                        <a:pt x="782" y="774"/>
                      </a:lnTo>
                      <a:lnTo>
                        <a:pt x="785" y="768"/>
                      </a:lnTo>
                      <a:lnTo>
                        <a:pt x="791" y="763"/>
                      </a:lnTo>
                      <a:lnTo>
                        <a:pt x="797" y="761"/>
                      </a:lnTo>
                      <a:lnTo>
                        <a:pt x="797" y="757"/>
                      </a:lnTo>
                      <a:lnTo>
                        <a:pt x="797" y="752"/>
                      </a:lnTo>
                      <a:lnTo>
                        <a:pt x="801" y="748"/>
                      </a:lnTo>
                      <a:lnTo>
                        <a:pt x="804" y="742"/>
                      </a:lnTo>
                      <a:lnTo>
                        <a:pt x="809" y="738"/>
                      </a:lnTo>
                      <a:lnTo>
                        <a:pt x="812" y="733"/>
                      </a:lnTo>
                      <a:lnTo>
                        <a:pt x="814" y="726"/>
                      </a:lnTo>
                      <a:lnTo>
                        <a:pt x="813" y="721"/>
                      </a:lnTo>
                      <a:lnTo>
                        <a:pt x="807" y="704"/>
                      </a:lnTo>
                      <a:lnTo>
                        <a:pt x="807" y="702"/>
                      </a:lnTo>
                      <a:lnTo>
                        <a:pt x="807" y="698"/>
                      </a:lnTo>
                      <a:lnTo>
                        <a:pt x="810" y="695"/>
                      </a:lnTo>
                      <a:lnTo>
                        <a:pt x="819" y="691"/>
                      </a:lnTo>
                      <a:lnTo>
                        <a:pt x="826" y="688"/>
                      </a:lnTo>
                      <a:lnTo>
                        <a:pt x="833" y="686"/>
                      </a:lnTo>
                      <a:lnTo>
                        <a:pt x="840" y="686"/>
                      </a:lnTo>
                      <a:lnTo>
                        <a:pt x="840" y="683"/>
                      </a:lnTo>
                      <a:lnTo>
                        <a:pt x="843" y="677"/>
                      </a:lnTo>
                      <a:lnTo>
                        <a:pt x="847" y="673"/>
                      </a:lnTo>
                      <a:lnTo>
                        <a:pt x="852" y="672"/>
                      </a:lnTo>
                      <a:lnTo>
                        <a:pt x="860" y="664"/>
                      </a:lnTo>
                      <a:lnTo>
                        <a:pt x="866" y="656"/>
                      </a:lnTo>
                      <a:lnTo>
                        <a:pt x="859" y="678"/>
                      </a:lnTo>
                      <a:lnTo>
                        <a:pt x="859" y="683"/>
                      </a:lnTo>
                      <a:lnTo>
                        <a:pt x="862" y="684"/>
                      </a:lnTo>
                      <a:lnTo>
                        <a:pt x="864" y="684"/>
                      </a:lnTo>
                      <a:lnTo>
                        <a:pt x="871" y="676"/>
                      </a:lnTo>
                      <a:lnTo>
                        <a:pt x="875" y="688"/>
                      </a:lnTo>
                      <a:lnTo>
                        <a:pt x="878" y="683"/>
                      </a:lnTo>
                      <a:lnTo>
                        <a:pt x="881" y="678"/>
                      </a:lnTo>
                      <a:lnTo>
                        <a:pt x="882" y="688"/>
                      </a:lnTo>
                      <a:lnTo>
                        <a:pt x="888" y="680"/>
                      </a:lnTo>
                      <a:lnTo>
                        <a:pt x="890" y="686"/>
                      </a:lnTo>
                      <a:lnTo>
                        <a:pt x="892" y="689"/>
                      </a:lnTo>
                      <a:lnTo>
                        <a:pt x="894" y="689"/>
                      </a:lnTo>
                      <a:lnTo>
                        <a:pt x="897" y="686"/>
                      </a:lnTo>
                      <a:lnTo>
                        <a:pt x="897" y="683"/>
                      </a:lnTo>
                      <a:lnTo>
                        <a:pt x="901" y="684"/>
                      </a:lnTo>
                      <a:lnTo>
                        <a:pt x="904" y="684"/>
                      </a:lnTo>
                      <a:lnTo>
                        <a:pt x="906" y="680"/>
                      </a:lnTo>
                      <a:lnTo>
                        <a:pt x="904" y="673"/>
                      </a:lnTo>
                      <a:lnTo>
                        <a:pt x="903" y="670"/>
                      </a:lnTo>
                      <a:lnTo>
                        <a:pt x="904" y="672"/>
                      </a:lnTo>
                      <a:lnTo>
                        <a:pt x="907" y="678"/>
                      </a:lnTo>
                      <a:lnTo>
                        <a:pt x="910" y="683"/>
                      </a:lnTo>
                      <a:lnTo>
                        <a:pt x="913" y="673"/>
                      </a:lnTo>
                      <a:lnTo>
                        <a:pt x="917" y="683"/>
                      </a:lnTo>
                      <a:lnTo>
                        <a:pt x="919" y="679"/>
                      </a:lnTo>
                      <a:lnTo>
                        <a:pt x="921" y="672"/>
                      </a:lnTo>
                      <a:lnTo>
                        <a:pt x="926" y="680"/>
                      </a:lnTo>
                      <a:lnTo>
                        <a:pt x="928" y="673"/>
                      </a:lnTo>
                      <a:lnTo>
                        <a:pt x="933" y="676"/>
                      </a:lnTo>
                      <a:lnTo>
                        <a:pt x="937" y="676"/>
                      </a:lnTo>
                      <a:lnTo>
                        <a:pt x="941" y="676"/>
                      </a:lnTo>
                      <a:lnTo>
                        <a:pt x="945" y="671"/>
                      </a:lnTo>
                      <a:lnTo>
                        <a:pt x="947" y="666"/>
                      </a:lnTo>
                      <a:lnTo>
                        <a:pt x="950" y="671"/>
                      </a:lnTo>
                      <a:lnTo>
                        <a:pt x="954" y="674"/>
                      </a:lnTo>
                      <a:lnTo>
                        <a:pt x="958" y="677"/>
                      </a:lnTo>
                      <a:lnTo>
                        <a:pt x="962" y="677"/>
                      </a:lnTo>
                      <a:lnTo>
                        <a:pt x="964" y="673"/>
                      </a:lnTo>
                      <a:lnTo>
                        <a:pt x="966" y="668"/>
                      </a:lnTo>
                      <a:lnTo>
                        <a:pt x="967" y="662"/>
                      </a:lnTo>
                      <a:lnTo>
                        <a:pt x="969" y="652"/>
                      </a:lnTo>
                      <a:lnTo>
                        <a:pt x="969" y="634"/>
                      </a:lnTo>
                      <a:lnTo>
                        <a:pt x="966" y="622"/>
                      </a:lnTo>
                      <a:lnTo>
                        <a:pt x="965" y="614"/>
                      </a:lnTo>
                      <a:lnTo>
                        <a:pt x="965" y="611"/>
                      </a:lnTo>
                      <a:lnTo>
                        <a:pt x="965" y="607"/>
                      </a:lnTo>
                      <a:lnTo>
                        <a:pt x="966" y="605"/>
                      </a:lnTo>
                      <a:lnTo>
                        <a:pt x="969" y="614"/>
                      </a:lnTo>
                      <a:lnTo>
                        <a:pt x="972" y="620"/>
                      </a:lnTo>
                      <a:lnTo>
                        <a:pt x="977" y="624"/>
                      </a:lnTo>
                      <a:lnTo>
                        <a:pt x="979" y="625"/>
                      </a:lnTo>
                      <a:lnTo>
                        <a:pt x="981" y="630"/>
                      </a:lnTo>
                      <a:lnTo>
                        <a:pt x="985" y="632"/>
                      </a:lnTo>
                      <a:lnTo>
                        <a:pt x="991" y="634"/>
                      </a:lnTo>
                      <a:lnTo>
                        <a:pt x="998" y="635"/>
                      </a:lnTo>
                      <a:lnTo>
                        <a:pt x="1004" y="635"/>
                      </a:lnTo>
                      <a:lnTo>
                        <a:pt x="1008" y="635"/>
                      </a:lnTo>
                      <a:lnTo>
                        <a:pt x="1011" y="638"/>
                      </a:lnTo>
                      <a:lnTo>
                        <a:pt x="1016" y="643"/>
                      </a:lnTo>
                      <a:lnTo>
                        <a:pt x="1023" y="648"/>
                      </a:lnTo>
                      <a:lnTo>
                        <a:pt x="1027" y="654"/>
                      </a:lnTo>
                      <a:lnTo>
                        <a:pt x="1029" y="662"/>
                      </a:lnTo>
                      <a:lnTo>
                        <a:pt x="1029" y="668"/>
                      </a:lnTo>
                      <a:lnTo>
                        <a:pt x="1028" y="671"/>
                      </a:lnTo>
                      <a:lnTo>
                        <a:pt x="1028" y="676"/>
                      </a:lnTo>
                      <a:lnTo>
                        <a:pt x="1027" y="680"/>
                      </a:lnTo>
                      <a:lnTo>
                        <a:pt x="1027" y="685"/>
                      </a:lnTo>
                      <a:lnTo>
                        <a:pt x="1029" y="686"/>
                      </a:lnTo>
                      <a:lnTo>
                        <a:pt x="1033" y="686"/>
                      </a:lnTo>
                      <a:lnTo>
                        <a:pt x="1034" y="682"/>
                      </a:lnTo>
                      <a:lnTo>
                        <a:pt x="1035" y="679"/>
                      </a:lnTo>
                      <a:lnTo>
                        <a:pt x="1036" y="688"/>
                      </a:lnTo>
                      <a:lnTo>
                        <a:pt x="1036" y="691"/>
                      </a:lnTo>
                      <a:lnTo>
                        <a:pt x="1039" y="700"/>
                      </a:lnTo>
                      <a:lnTo>
                        <a:pt x="1040" y="706"/>
                      </a:lnTo>
                      <a:lnTo>
                        <a:pt x="1044" y="712"/>
                      </a:lnTo>
                      <a:lnTo>
                        <a:pt x="1045" y="716"/>
                      </a:lnTo>
                      <a:lnTo>
                        <a:pt x="1050" y="721"/>
                      </a:lnTo>
                      <a:lnTo>
                        <a:pt x="1052" y="721"/>
                      </a:lnTo>
                      <a:lnTo>
                        <a:pt x="1054" y="720"/>
                      </a:lnTo>
                      <a:lnTo>
                        <a:pt x="1056" y="716"/>
                      </a:lnTo>
                      <a:lnTo>
                        <a:pt x="1054" y="710"/>
                      </a:lnTo>
                      <a:lnTo>
                        <a:pt x="1050" y="701"/>
                      </a:lnTo>
                      <a:lnTo>
                        <a:pt x="1047" y="697"/>
                      </a:lnTo>
                      <a:lnTo>
                        <a:pt x="1045" y="690"/>
                      </a:lnTo>
                      <a:lnTo>
                        <a:pt x="1046" y="685"/>
                      </a:lnTo>
                      <a:lnTo>
                        <a:pt x="1051" y="683"/>
                      </a:lnTo>
                      <a:lnTo>
                        <a:pt x="1058" y="683"/>
                      </a:lnTo>
                      <a:lnTo>
                        <a:pt x="1064" y="685"/>
                      </a:lnTo>
                      <a:lnTo>
                        <a:pt x="1065" y="680"/>
                      </a:lnTo>
                      <a:lnTo>
                        <a:pt x="1065" y="668"/>
                      </a:lnTo>
                      <a:lnTo>
                        <a:pt x="1066" y="650"/>
                      </a:lnTo>
                      <a:lnTo>
                        <a:pt x="1065" y="648"/>
                      </a:lnTo>
                      <a:lnTo>
                        <a:pt x="1070" y="653"/>
                      </a:lnTo>
                      <a:lnTo>
                        <a:pt x="1076" y="655"/>
                      </a:lnTo>
                      <a:lnTo>
                        <a:pt x="1085" y="658"/>
                      </a:lnTo>
                      <a:lnTo>
                        <a:pt x="1090" y="654"/>
                      </a:lnTo>
                      <a:lnTo>
                        <a:pt x="1092" y="649"/>
                      </a:lnTo>
                      <a:lnTo>
                        <a:pt x="1094" y="643"/>
                      </a:lnTo>
                      <a:lnTo>
                        <a:pt x="1090" y="632"/>
                      </a:lnTo>
                      <a:lnTo>
                        <a:pt x="1083" y="623"/>
                      </a:lnTo>
                      <a:lnTo>
                        <a:pt x="1079" y="620"/>
                      </a:lnTo>
                      <a:lnTo>
                        <a:pt x="1077" y="617"/>
                      </a:lnTo>
                      <a:lnTo>
                        <a:pt x="1077" y="614"/>
                      </a:lnTo>
                      <a:lnTo>
                        <a:pt x="1082" y="611"/>
                      </a:lnTo>
                      <a:lnTo>
                        <a:pt x="1086" y="607"/>
                      </a:lnTo>
                      <a:lnTo>
                        <a:pt x="1091" y="602"/>
                      </a:lnTo>
                      <a:lnTo>
                        <a:pt x="1094" y="600"/>
                      </a:lnTo>
                      <a:lnTo>
                        <a:pt x="1090" y="588"/>
                      </a:lnTo>
                      <a:lnTo>
                        <a:pt x="1088" y="577"/>
                      </a:lnTo>
                      <a:lnTo>
                        <a:pt x="1084" y="566"/>
                      </a:lnTo>
                      <a:lnTo>
                        <a:pt x="1085" y="563"/>
                      </a:lnTo>
                      <a:lnTo>
                        <a:pt x="1086" y="562"/>
                      </a:lnTo>
                      <a:lnTo>
                        <a:pt x="1097" y="562"/>
                      </a:lnTo>
                      <a:lnTo>
                        <a:pt x="1108" y="562"/>
                      </a:lnTo>
                      <a:lnTo>
                        <a:pt x="1114" y="560"/>
                      </a:lnTo>
                      <a:lnTo>
                        <a:pt x="1117" y="557"/>
                      </a:lnTo>
                      <a:lnTo>
                        <a:pt x="1122" y="548"/>
                      </a:lnTo>
                      <a:lnTo>
                        <a:pt x="1125" y="541"/>
                      </a:lnTo>
                      <a:lnTo>
                        <a:pt x="1128" y="536"/>
                      </a:lnTo>
                      <a:lnTo>
                        <a:pt x="1134" y="529"/>
                      </a:lnTo>
                      <a:lnTo>
                        <a:pt x="1138" y="523"/>
                      </a:lnTo>
                      <a:lnTo>
                        <a:pt x="1139" y="516"/>
                      </a:lnTo>
                      <a:lnTo>
                        <a:pt x="1138" y="511"/>
                      </a:lnTo>
                      <a:lnTo>
                        <a:pt x="1134" y="506"/>
                      </a:lnTo>
                      <a:lnTo>
                        <a:pt x="1129" y="502"/>
                      </a:lnTo>
                      <a:lnTo>
                        <a:pt x="1128" y="496"/>
                      </a:lnTo>
                      <a:lnTo>
                        <a:pt x="1129" y="491"/>
                      </a:lnTo>
                      <a:lnTo>
                        <a:pt x="1136" y="482"/>
                      </a:lnTo>
                      <a:lnTo>
                        <a:pt x="1141" y="476"/>
                      </a:lnTo>
                      <a:lnTo>
                        <a:pt x="1144" y="472"/>
                      </a:lnTo>
                      <a:lnTo>
                        <a:pt x="1148" y="466"/>
                      </a:lnTo>
                      <a:lnTo>
                        <a:pt x="1151" y="456"/>
                      </a:lnTo>
                      <a:lnTo>
                        <a:pt x="1150" y="443"/>
                      </a:lnTo>
                      <a:lnTo>
                        <a:pt x="1146" y="436"/>
                      </a:lnTo>
                      <a:lnTo>
                        <a:pt x="1142" y="428"/>
                      </a:lnTo>
                      <a:lnTo>
                        <a:pt x="1142" y="425"/>
                      </a:lnTo>
                      <a:lnTo>
                        <a:pt x="1146" y="420"/>
                      </a:lnTo>
                      <a:lnTo>
                        <a:pt x="1151" y="419"/>
                      </a:lnTo>
                      <a:lnTo>
                        <a:pt x="1158" y="416"/>
                      </a:lnTo>
                      <a:lnTo>
                        <a:pt x="1165" y="412"/>
                      </a:lnTo>
                      <a:lnTo>
                        <a:pt x="1169" y="407"/>
                      </a:lnTo>
                      <a:lnTo>
                        <a:pt x="1170" y="403"/>
                      </a:lnTo>
                      <a:lnTo>
                        <a:pt x="1177" y="397"/>
                      </a:lnTo>
                      <a:lnTo>
                        <a:pt x="1179" y="395"/>
                      </a:lnTo>
                      <a:lnTo>
                        <a:pt x="1182" y="395"/>
                      </a:lnTo>
                      <a:lnTo>
                        <a:pt x="1188" y="394"/>
                      </a:lnTo>
                      <a:lnTo>
                        <a:pt x="1194" y="392"/>
                      </a:lnTo>
                      <a:lnTo>
                        <a:pt x="1197" y="392"/>
                      </a:lnTo>
                      <a:lnTo>
                        <a:pt x="1205" y="388"/>
                      </a:lnTo>
                      <a:lnTo>
                        <a:pt x="1214" y="383"/>
                      </a:lnTo>
                      <a:lnTo>
                        <a:pt x="1220" y="383"/>
                      </a:lnTo>
                      <a:lnTo>
                        <a:pt x="1226" y="385"/>
                      </a:lnTo>
                      <a:lnTo>
                        <a:pt x="1229" y="386"/>
                      </a:lnTo>
                      <a:lnTo>
                        <a:pt x="1233" y="390"/>
                      </a:lnTo>
                      <a:lnTo>
                        <a:pt x="1238" y="390"/>
                      </a:lnTo>
                      <a:lnTo>
                        <a:pt x="1238" y="388"/>
                      </a:lnTo>
                      <a:lnTo>
                        <a:pt x="1238" y="383"/>
                      </a:lnTo>
                      <a:lnTo>
                        <a:pt x="1234" y="377"/>
                      </a:lnTo>
                      <a:lnTo>
                        <a:pt x="1230" y="372"/>
                      </a:lnTo>
                      <a:lnTo>
                        <a:pt x="1228" y="368"/>
                      </a:lnTo>
                      <a:lnTo>
                        <a:pt x="1223" y="365"/>
                      </a:lnTo>
                      <a:lnTo>
                        <a:pt x="1223" y="362"/>
                      </a:lnTo>
                      <a:lnTo>
                        <a:pt x="1228" y="355"/>
                      </a:lnTo>
                      <a:lnTo>
                        <a:pt x="1232" y="350"/>
                      </a:lnTo>
                      <a:lnTo>
                        <a:pt x="1234" y="346"/>
                      </a:lnTo>
                      <a:lnTo>
                        <a:pt x="1235" y="340"/>
                      </a:lnTo>
                      <a:lnTo>
                        <a:pt x="1235" y="335"/>
                      </a:lnTo>
                      <a:lnTo>
                        <a:pt x="1233" y="326"/>
                      </a:lnTo>
                      <a:lnTo>
                        <a:pt x="1230" y="325"/>
                      </a:lnTo>
                      <a:lnTo>
                        <a:pt x="1223" y="328"/>
                      </a:lnTo>
                      <a:lnTo>
                        <a:pt x="1217" y="331"/>
                      </a:lnTo>
                      <a:lnTo>
                        <a:pt x="1214" y="330"/>
                      </a:lnTo>
                      <a:lnTo>
                        <a:pt x="1209" y="325"/>
                      </a:lnTo>
                      <a:lnTo>
                        <a:pt x="1204" y="324"/>
                      </a:lnTo>
                      <a:lnTo>
                        <a:pt x="1201" y="326"/>
                      </a:lnTo>
                      <a:lnTo>
                        <a:pt x="1196" y="326"/>
                      </a:lnTo>
                      <a:lnTo>
                        <a:pt x="1194" y="324"/>
                      </a:lnTo>
                      <a:lnTo>
                        <a:pt x="1197" y="314"/>
                      </a:lnTo>
                      <a:lnTo>
                        <a:pt x="1198" y="308"/>
                      </a:lnTo>
                      <a:lnTo>
                        <a:pt x="1197" y="295"/>
                      </a:lnTo>
                      <a:lnTo>
                        <a:pt x="1197" y="293"/>
                      </a:lnTo>
                      <a:lnTo>
                        <a:pt x="1194" y="292"/>
                      </a:lnTo>
                      <a:lnTo>
                        <a:pt x="1192" y="293"/>
                      </a:lnTo>
                      <a:lnTo>
                        <a:pt x="1184" y="299"/>
                      </a:lnTo>
                      <a:lnTo>
                        <a:pt x="1179" y="298"/>
                      </a:lnTo>
                      <a:lnTo>
                        <a:pt x="1179" y="295"/>
                      </a:lnTo>
                      <a:lnTo>
                        <a:pt x="1178" y="290"/>
                      </a:lnTo>
                      <a:lnTo>
                        <a:pt x="1175" y="282"/>
                      </a:lnTo>
                      <a:lnTo>
                        <a:pt x="1169" y="277"/>
                      </a:lnTo>
                      <a:lnTo>
                        <a:pt x="1163" y="278"/>
                      </a:lnTo>
                      <a:lnTo>
                        <a:pt x="1159" y="282"/>
                      </a:lnTo>
                      <a:lnTo>
                        <a:pt x="1154" y="288"/>
                      </a:lnTo>
                      <a:lnTo>
                        <a:pt x="1152" y="292"/>
                      </a:lnTo>
                      <a:lnTo>
                        <a:pt x="1145" y="295"/>
                      </a:lnTo>
                      <a:lnTo>
                        <a:pt x="1135" y="298"/>
                      </a:lnTo>
                      <a:lnTo>
                        <a:pt x="1125" y="299"/>
                      </a:lnTo>
                      <a:lnTo>
                        <a:pt x="1120" y="298"/>
                      </a:lnTo>
                      <a:lnTo>
                        <a:pt x="1114" y="296"/>
                      </a:lnTo>
                      <a:lnTo>
                        <a:pt x="1106" y="293"/>
                      </a:lnTo>
                      <a:lnTo>
                        <a:pt x="1094" y="301"/>
                      </a:lnTo>
                      <a:lnTo>
                        <a:pt x="1089" y="311"/>
                      </a:lnTo>
                      <a:lnTo>
                        <a:pt x="1079" y="322"/>
                      </a:lnTo>
                      <a:lnTo>
                        <a:pt x="1075" y="325"/>
                      </a:lnTo>
                      <a:lnTo>
                        <a:pt x="1069" y="326"/>
                      </a:lnTo>
                      <a:lnTo>
                        <a:pt x="1060" y="328"/>
                      </a:lnTo>
                      <a:lnTo>
                        <a:pt x="1059" y="331"/>
                      </a:lnTo>
                      <a:lnTo>
                        <a:pt x="1058" y="340"/>
                      </a:lnTo>
                      <a:lnTo>
                        <a:pt x="1054" y="346"/>
                      </a:lnTo>
                      <a:lnTo>
                        <a:pt x="1048" y="348"/>
                      </a:lnTo>
                      <a:lnTo>
                        <a:pt x="1045" y="348"/>
                      </a:lnTo>
                      <a:lnTo>
                        <a:pt x="1038" y="349"/>
                      </a:lnTo>
                      <a:lnTo>
                        <a:pt x="1035" y="349"/>
                      </a:lnTo>
                      <a:lnTo>
                        <a:pt x="1033" y="353"/>
                      </a:lnTo>
                      <a:lnTo>
                        <a:pt x="1032" y="361"/>
                      </a:lnTo>
                      <a:lnTo>
                        <a:pt x="1033" y="371"/>
                      </a:lnTo>
                      <a:lnTo>
                        <a:pt x="1032" y="376"/>
                      </a:lnTo>
                      <a:lnTo>
                        <a:pt x="1029" y="378"/>
                      </a:lnTo>
                      <a:lnTo>
                        <a:pt x="1035" y="378"/>
                      </a:lnTo>
                      <a:lnTo>
                        <a:pt x="1002" y="383"/>
                      </a:lnTo>
                      <a:lnTo>
                        <a:pt x="998" y="383"/>
                      </a:lnTo>
                      <a:lnTo>
                        <a:pt x="988" y="382"/>
                      </a:lnTo>
                      <a:lnTo>
                        <a:pt x="983" y="378"/>
                      </a:lnTo>
                      <a:lnTo>
                        <a:pt x="983" y="376"/>
                      </a:lnTo>
                      <a:lnTo>
                        <a:pt x="979" y="365"/>
                      </a:lnTo>
                      <a:lnTo>
                        <a:pt x="977" y="364"/>
                      </a:lnTo>
                      <a:lnTo>
                        <a:pt x="971" y="364"/>
                      </a:lnTo>
                      <a:lnTo>
                        <a:pt x="967" y="362"/>
                      </a:lnTo>
                      <a:lnTo>
                        <a:pt x="963" y="356"/>
                      </a:lnTo>
                      <a:lnTo>
                        <a:pt x="959" y="356"/>
                      </a:lnTo>
                      <a:lnTo>
                        <a:pt x="952" y="359"/>
                      </a:lnTo>
                      <a:lnTo>
                        <a:pt x="947" y="361"/>
                      </a:lnTo>
                      <a:lnTo>
                        <a:pt x="944" y="360"/>
                      </a:lnTo>
                      <a:lnTo>
                        <a:pt x="938" y="355"/>
                      </a:lnTo>
                      <a:lnTo>
                        <a:pt x="933" y="352"/>
                      </a:lnTo>
                      <a:lnTo>
                        <a:pt x="927" y="352"/>
                      </a:lnTo>
                      <a:lnTo>
                        <a:pt x="922" y="349"/>
                      </a:lnTo>
                      <a:lnTo>
                        <a:pt x="919" y="350"/>
                      </a:lnTo>
                      <a:lnTo>
                        <a:pt x="912" y="355"/>
                      </a:lnTo>
                      <a:lnTo>
                        <a:pt x="910" y="356"/>
                      </a:lnTo>
                      <a:lnTo>
                        <a:pt x="892" y="376"/>
                      </a:lnTo>
                      <a:lnTo>
                        <a:pt x="876" y="395"/>
                      </a:lnTo>
                      <a:lnTo>
                        <a:pt x="876" y="401"/>
                      </a:lnTo>
                      <a:lnTo>
                        <a:pt x="876" y="383"/>
                      </a:lnTo>
                      <a:lnTo>
                        <a:pt x="862" y="382"/>
                      </a:lnTo>
                      <a:lnTo>
                        <a:pt x="862" y="372"/>
                      </a:lnTo>
                      <a:lnTo>
                        <a:pt x="858" y="382"/>
                      </a:lnTo>
                      <a:lnTo>
                        <a:pt x="864" y="368"/>
                      </a:lnTo>
                      <a:lnTo>
                        <a:pt x="856" y="374"/>
                      </a:lnTo>
                      <a:lnTo>
                        <a:pt x="847" y="380"/>
                      </a:lnTo>
                      <a:lnTo>
                        <a:pt x="847" y="38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69" name="Freeform 217"/>
                <p:cNvSpPr>
                  <a:spLocks/>
                </p:cNvSpPr>
                <p:nvPr/>
              </p:nvSpPr>
              <p:spPr bwMode="auto">
                <a:xfrm>
                  <a:off x="4200" y="4243"/>
                  <a:ext cx="11" cy="18"/>
                </a:xfrm>
                <a:custGeom>
                  <a:avLst/>
                  <a:gdLst>
                    <a:gd name="T0" fmla="*/ 15 w 21"/>
                    <a:gd name="T1" fmla="*/ 1 h 36"/>
                    <a:gd name="T2" fmla="*/ 20 w 21"/>
                    <a:gd name="T3" fmla="*/ 13 h 36"/>
                    <a:gd name="T4" fmla="*/ 21 w 21"/>
                    <a:gd name="T5" fmla="*/ 24 h 36"/>
                    <a:gd name="T6" fmla="*/ 20 w 21"/>
                    <a:gd name="T7" fmla="*/ 36 h 36"/>
                    <a:gd name="T8" fmla="*/ 18 w 21"/>
                    <a:gd name="T9" fmla="*/ 36 h 36"/>
                    <a:gd name="T10" fmla="*/ 7 w 21"/>
                    <a:gd name="T11" fmla="*/ 27 h 36"/>
                    <a:gd name="T12" fmla="*/ 3 w 21"/>
                    <a:gd name="T13" fmla="*/ 16 h 36"/>
                    <a:gd name="T14" fmla="*/ 0 w 21"/>
                    <a:gd name="T15" fmla="*/ 4 h 36"/>
                    <a:gd name="T16" fmla="*/ 15 w 21"/>
                    <a:gd name="T17" fmla="*/ 0 h 36"/>
                    <a:gd name="T18" fmla="*/ 15 w 21"/>
                    <a:gd name="T19" fmla="*/ 1 h 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1"/>
                    <a:gd name="T31" fmla="*/ 0 h 36"/>
                    <a:gd name="T32" fmla="*/ 21 w 21"/>
                    <a:gd name="T33" fmla="*/ 36 h 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1" h="36">
                      <a:moveTo>
                        <a:pt x="15" y="1"/>
                      </a:moveTo>
                      <a:lnTo>
                        <a:pt x="20" y="13"/>
                      </a:lnTo>
                      <a:lnTo>
                        <a:pt x="21" y="24"/>
                      </a:lnTo>
                      <a:lnTo>
                        <a:pt x="20" y="36"/>
                      </a:lnTo>
                      <a:lnTo>
                        <a:pt x="18" y="36"/>
                      </a:lnTo>
                      <a:lnTo>
                        <a:pt x="7" y="27"/>
                      </a:lnTo>
                      <a:lnTo>
                        <a:pt x="3" y="16"/>
                      </a:lnTo>
                      <a:lnTo>
                        <a:pt x="0" y="4"/>
                      </a:lnTo>
                      <a:lnTo>
                        <a:pt x="15" y="0"/>
                      </a:lnTo>
                      <a:lnTo>
                        <a:pt x="1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70" name="Freeform 218"/>
                <p:cNvSpPr>
                  <a:spLocks/>
                </p:cNvSpPr>
                <p:nvPr/>
              </p:nvSpPr>
              <p:spPr bwMode="auto">
                <a:xfrm>
                  <a:off x="4189" y="4259"/>
                  <a:ext cx="11" cy="13"/>
                </a:xfrm>
                <a:custGeom>
                  <a:avLst/>
                  <a:gdLst>
                    <a:gd name="T0" fmla="*/ 7 w 22"/>
                    <a:gd name="T1" fmla="*/ 0 h 25"/>
                    <a:gd name="T2" fmla="*/ 17 w 22"/>
                    <a:gd name="T3" fmla="*/ 5 h 25"/>
                    <a:gd name="T4" fmla="*/ 21 w 22"/>
                    <a:gd name="T5" fmla="*/ 7 h 25"/>
                    <a:gd name="T6" fmla="*/ 22 w 22"/>
                    <a:gd name="T7" fmla="*/ 15 h 25"/>
                    <a:gd name="T8" fmla="*/ 21 w 22"/>
                    <a:gd name="T9" fmla="*/ 25 h 25"/>
                    <a:gd name="T10" fmla="*/ 12 w 22"/>
                    <a:gd name="T11" fmla="*/ 25 h 25"/>
                    <a:gd name="T12" fmla="*/ 3 w 22"/>
                    <a:gd name="T13" fmla="*/ 23 h 25"/>
                    <a:gd name="T14" fmla="*/ 0 w 22"/>
                    <a:gd name="T15" fmla="*/ 15 h 25"/>
                    <a:gd name="T16" fmla="*/ 3 w 22"/>
                    <a:gd name="T17" fmla="*/ 7 h 25"/>
                    <a:gd name="T18" fmla="*/ 7 w 22"/>
                    <a:gd name="T19" fmla="*/ 0 h 2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2"/>
                    <a:gd name="T31" fmla="*/ 0 h 25"/>
                    <a:gd name="T32" fmla="*/ 22 w 22"/>
                    <a:gd name="T33" fmla="*/ 25 h 2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2" h="25">
                      <a:moveTo>
                        <a:pt x="7" y="0"/>
                      </a:moveTo>
                      <a:lnTo>
                        <a:pt x="17" y="5"/>
                      </a:lnTo>
                      <a:lnTo>
                        <a:pt x="21" y="7"/>
                      </a:lnTo>
                      <a:lnTo>
                        <a:pt x="22" y="15"/>
                      </a:lnTo>
                      <a:lnTo>
                        <a:pt x="21" y="25"/>
                      </a:lnTo>
                      <a:lnTo>
                        <a:pt x="12" y="25"/>
                      </a:lnTo>
                      <a:lnTo>
                        <a:pt x="3" y="23"/>
                      </a:lnTo>
                      <a:lnTo>
                        <a:pt x="0" y="15"/>
                      </a:lnTo>
                      <a:lnTo>
                        <a:pt x="3" y="7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71" name="Freeform 219"/>
                <p:cNvSpPr>
                  <a:spLocks/>
                </p:cNvSpPr>
                <p:nvPr/>
              </p:nvSpPr>
              <p:spPr bwMode="auto">
                <a:xfrm>
                  <a:off x="4199" y="4295"/>
                  <a:ext cx="10" cy="9"/>
                </a:xfrm>
                <a:custGeom>
                  <a:avLst/>
                  <a:gdLst>
                    <a:gd name="T0" fmla="*/ 8 w 19"/>
                    <a:gd name="T1" fmla="*/ 0 h 19"/>
                    <a:gd name="T2" fmla="*/ 11 w 19"/>
                    <a:gd name="T3" fmla="*/ 0 h 19"/>
                    <a:gd name="T4" fmla="*/ 14 w 19"/>
                    <a:gd name="T5" fmla="*/ 4 h 19"/>
                    <a:gd name="T6" fmla="*/ 19 w 19"/>
                    <a:gd name="T7" fmla="*/ 13 h 19"/>
                    <a:gd name="T8" fmla="*/ 16 w 19"/>
                    <a:gd name="T9" fmla="*/ 14 h 19"/>
                    <a:gd name="T10" fmla="*/ 7 w 19"/>
                    <a:gd name="T11" fmla="*/ 19 h 19"/>
                    <a:gd name="T12" fmla="*/ 1 w 19"/>
                    <a:gd name="T13" fmla="*/ 16 h 19"/>
                    <a:gd name="T14" fmla="*/ 0 w 19"/>
                    <a:gd name="T15" fmla="*/ 14 h 19"/>
                    <a:gd name="T16" fmla="*/ 0 w 19"/>
                    <a:gd name="T17" fmla="*/ 7 h 19"/>
                    <a:gd name="T18" fmla="*/ 1 w 19"/>
                    <a:gd name="T19" fmla="*/ 4 h 19"/>
                    <a:gd name="T20" fmla="*/ 8 w 19"/>
                    <a:gd name="T21" fmla="*/ 0 h 1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9"/>
                    <a:gd name="T34" fmla="*/ 0 h 19"/>
                    <a:gd name="T35" fmla="*/ 19 w 19"/>
                    <a:gd name="T36" fmla="*/ 19 h 1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9" h="19">
                      <a:moveTo>
                        <a:pt x="8" y="0"/>
                      </a:moveTo>
                      <a:lnTo>
                        <a:pt x="11" y="0"/>
                      </a:lnTo>
                      <a:lnTo>
                        <a:pt x="14" y="4"/>
                      </a:lnTo>
                      <a:lnTo>
                        <a:pt x="19" y="13"/>
                      </a:lnTo>
                      <a:lnTo>
                        <a:pt x="16" y="14"/>
                      </a:lnTo>
                      <a:lnTo>
                        <a:pt x="7" y="19"/>
                      </a:lnTo>
                      <a:lnTo>
                        <a:pt x="1" y="16"/>
                      </a:lnTo>
                      <a:lnTo>
                        <a:pt x="0" y="14"/>
                      </a:lnTo>
                      <a:lnTo>
                        <a:pt x="0" y="7"/>
                      </a:lnTo>
                      <a:lnTo>
                        <a:pt x="1" y="4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72" name="Freeform 220"/>
                <p:cNvSpPr>
                  <a:spLocks/>
                </p:cNvSpPr>
                <p:nvPr/>
              </p:nvSpPr>
              <p:spPr bwMode="auto">
                <a:xfrm>
                  <a:off x="4216" y="4332"/>
                  <a:ext cx="6" cy="11"/>
                </a:xfrm>
                <a:custGeom>
                  <a:avLst/>
                  <a:gdLst>
                    <a:gd name="T0" fmla="*/ 6 w 13"/>
                    <a:gd name="T1" fmla="*/ 0 h 23"/>
                    <a:gd name="T2" fmla="*/ 13 w 13"/>
                    <a:gd name="T3" fmla="*/ 17 h 23"/>
                    <a:gd name="T4" fmla="*/ 9 w 13"/>
                    <a:gd name="T5" fmla="*/ 23 h 23"/>
                    <a:gd name="T6" fmla="*/ 8 w 13"/>
                    <a:gd name="T7" fmla="*/ 23 h 23"/>
                    <a:gd name="T8" fmla="*/ 6 w 13"/>
                    <a:gd name="T9" fmla="*/ 19 h 23"/>
                    <a:gd name="T10" fmla="*/ 0 w 13"/>
                    <a:gd name="T11" fmla="*/ 5 h 23"/>
                    <a:gd name="T12" fmla="*/ 3 w 13"/>
                    <a:gd name="T13" fmla="*/ 0 h 23"/>
                    <a:gd name="T14" fmla="*/ 6 w 13"/>
                    <a:gd name="T15" fmla="*/ 0 h 2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3"/>
                    <a:gd name="T25" fmla="*/ 0 h 23"/>
                    <a:gd name="T26" fmla="*/ 13 w 13"/>
                    <a:gd name="T27" fmla="*/ 23 h 2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3" h="23">
                      <a:moveTo>
                        <a:pt x="6" y="0"/>
                      </a:moveTo>
                      <a:lnTo>
                        <a:pt x="13" y="17"/>
                      </a:lnTo>
                      <a:lnTo>
                        <a:pt x="9" y="23"/>
                      </a:lnTo>
                      <a:lnTo>
                        <a:pt x="8" y="23"/>
                      </a:lnTo>
                      <a:lnTo>
                        <a:pt x="6" y="19"/>
                      </a:lnTo>
                      <a:lnTo>
                        <a:pt x="0" y="5"/>
                      </a:lnTo>
                      <a:lnTo>
                        <a:pt x="3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73" name="Freeform 221"/>
                <p:cNvSpPr>
                  <a:spLocks/>
                </p:cNvSpPr>
                <p:nvPr/>
              </p:nvSpPr>
              <p:spPr bwMode="auto">
                <a:xfrm>
                  <a:off x="4225" y="4324"/>
                  <a:ext cx="6" cy="8"/>
                </a:xfrm>
                <a:custGeom>
                  <a:avLst/>
                  <a:gdLst>
                    <a:gd name="T0" fmla="*/ 4 w 12"/>
                    <a:gd name="T1" fmla="*/ 0 h 17"/>
                    <a:gd name="T2" fmla="*/ 12 w 12"/>
                    <a:gd name="T3" fmla="*/ 3 h 17"/>
                    <a:gd name="T4" fmla="*/ 12 w 12"/>
                    <a:gd name="T5" fmla="*/ 13 h 17"/>
                    <a:gd name="T6" fmla="*/ 9 w 12"/>
                    <a:gd name="T7" fmla="*/ 17 h 17"/>
                    <a:gd name="T8" fmla="*/ 2 w 12"/>
                    <a:gd name="T9" fmla="*/ 17 h 17"/>
                    <a:gd name="T10" fmla="*/ 0 w 12"/>
                    <a:gd name="T11" fmla="*/ 13 h 17"/>
                    <a:gd name="T12" fmla="*/ 0 w 12"/>
                    <a:gd name="T13" fmla="*/ 3 h 17"/>
                    <a:gd name="T14" fmla="*/ 4 w 12"/>
                    <a:gd name="T15" fmla="*/ 0 h 1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2"/>
                    <a:gd name="T25" fmla="*/ 0 h 17"/>
                    <a:gd name="T26" fmla="*/ 12 w 12"/>
                    <a:gd name="T27" fmla="*/ 17 h 1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2" h="17">
                      <a:moveTo>
                        <a:pt x="4" y="0"/>
                      </a:moveTo>
                      <a:lnTo>
                        <a:pt x="12" y="3"/>
                      </a:lnTo>
                      <a:lnTo>
                        <a:pt x="12" y="13"/>
                      </a:lnTo>
                      <a:lnTo>
                        <a:pt x="9" y="17"/>
                      </a:lnTo>
                      <a:lnTo>
                        <a:pt x="2" y="17"/>
                      </a:lnTo>
                      <a:lnTo>
                        <a:pt x="0" y="13"/>
                      </a:lnTo>
                      <a:lnTo>
                        <a:pt x="0" y="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74" name="Freeform 222"/>
                <p:cNvSpPr>
                  <a:spLocks/>
                </p:cNvSpPr>
                <p:nvPr/>
              </p:nvSpPr>
              <p:spPr bwMode="auto">
                <a:xfrm>
                  <a:off x="4224" y="4345"/>
                  <a:ext cx="18" cy="21"/>
                </a:xfrm>
                <a:custGeom>
                  <a:avLst/>
                  <a:gdLst>
                    <a:gd name="T0" fmla="*/ 0 w 37"/>
                    <a:gd name="T1" fmla="*/ 0 h 42"/>
                    <a:gd name="T2" fmla="*/ 12 w 37"/>
                    <a:gd name="T3" fmla="*/ 0 h 42"/>
                    <a:gd name="T4" fmla="*/ 15 w 37"/>
                    <a:gd name="T5" fmla="*/ 3 h 42"/>
                    <a:gd name="T6" fmla="*/ 17 w 37"/>
                    <a:gd name="T7" fmla="*/ 12 h 42"/>
                    <a:gd name="T8" fmla="*/ 24 w 37"/>
                    <a:gd name="T9" fmla="*/ 25 h 42"/>
                    <a:gd name="T10" fmla="*/ 24 w 37"/>
                    <a:gd name="T11" fmla="*/ 40 h 42"/>
                    <a:gd name="T12" fmla="*/ 37 w 37"/>
                    <a:gd name="T13" fmla="*/ 40 h 42"/>
                    <a:gd name="T14" fmla="*/ 37 w 37"/>
                    <a:gd name="T15" fmla="*/ 42 h 42"/>
                    <a:gd name="T16" fmla="*/ 19 w 37"/>
                    <a:gd name="T17" fmla="*/ 42 h 42"/>
                    <a:gd name="T18" fmla="*/ 15 w 37"/>
                    <a:gd name="T19" fmla="*/ 33 h 42"/>
                    <a:gd name="T20" fmla="*/ 5 w 37"/>
                    <a:gd name="T21" fmla="*/ 25 h 42"/>
                    <a:gd name="T22" fmla="*/ 0 w 37"/>
                    <a:gd name="T23" fmla="*/ 15 h 42"/>
                    <a:gd name="T24" fmla="*/ 0 w 37"/>
                    <a:gd name="T25" fmla="*/ 0 h 4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7"/>
                    <a:gd name="T40" fmla="*/ 0 h 42"/>
                    <a:gd name="T41" fmla="*/ 37 w 37"/>
                    <a:gd name="T42" fmla="*/ 42 h 42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7" h="42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15" y="3"/>
                      </a:lnTo>
                      <a:lnTo>
                        <a:pt x="17" y="12"/>
                      </a:lnTo>
                      <a:lnTo>
                        <a:pt x="24" y="25"/>
                      </a:lnTo>
                      <a:lnTo>
                        <a:pt x="24" y="40"/>
                      </a:lnTo>
                      <a:lnTo>
                        <a:pt x="37" y="40"/>
                      </a:lnTo>
                      <a:lnTo>
                        <a:pt x="37" y="42"/>
                      </a:lnTo>
                      <a:lnTo>
                        <a:pt x="19" y="42"/>
                      </a:lnTo>
                      <a:lnTo>
                        <a:pt x="15" y="33"/>
                      </a:lnTo>
                      <a:lnTo>
                        <a:pt x="5" y="25"/>
                      </a:lnTo>
                      <a:lnTo>
                        <a:pt x="0" y="1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75" name="Freeform 223"/>
                <p:cNvSpPr>
                  <a:spLocks/>
                </p:cNvSpPr>
                <p:nvPr/>
              </p:nvSpPr>
              <p:spPr bwMode="auto">
                <a:xfrm>
                  <a:off x="4196" y="4193"/>
                  <a:ext cx="10" cy="25"/>
                </a:xfrm>
                <a:custGeom>
                  <a:avLst/>
                  <a:gdLst>
                    <a:gd name="T0" fmla="*/ 20 w 20"/>
                    <a:gd name="T1" fmla="*/ 50 h 50"/>
                    <a:gd name="T2" fmla="*/ 10 w 20"/>
                    <a:gd name="T3" fmla="*/ 43 h 50"/>
                    <a:gd name="T4" fmla="*/ 2 w 20"/>
                    <a:gd name="T5" fmla="*/ 22 h 50"/>
                    <a:gd name="T6" fmla="*/ 0 w 20"/>
                    <a:gd name="T7" fmla="*/ 12 h 50"/>
                    <a:gd name="T8" fmla="*/ 0 w 20"/>
                    <a:gd name="T9" fmla="*/ 4 h 50"/>
                    <a:gd name="T10" fmla="*/ 7 w 20"/>
                    <a:gd name="T11" fmla="*/ 0 h 50"/>
                    <a:gd name="T12" fmla="*/ 14 w 20"/>
                    <a:gd name="T13" fmla="*/ 0 h 50"/>
                    <a:gd name="T14" fmla="*/ 17 w 20"/>
                    <a:gd name="T15" fmla="*/ 7 h 50"/>
                    <a:gd name="T16" fmla="*/ 20 w 20"/>
                    <a:gd name="T17" fmla="*/ 50 h 5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0"/>
                    <a:gd name="T28" fmla="*/ 0 h 50"/>
                    <a:gd name="T29" fmla="*/ 20 w 20"/>
                    <a:gd name="T30" fmla="*/ 50 h 5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0" h="50">
                      <a:moveTo>
                        <a:pt x="20" y="50"/>
                      </a:moveTo>
                      <a:lnTo>
                        <a:pt x="10" y="43"/>
                      </a:lnTo>
                      <a:lnTo>
                        <a:pt x="2" y="22"/>
                      </a:lnTo>
                      <a:lnTo>
                        <a:pt x="0" y="12"/>
                      </a:lnTo>
                      <a:lnTo>
                        <a:pt x="0" y="4"/>
                      </a:lnTo>
                      <a:lnTo>
                        <a:pt x="7" y="0"/>
                      </a:lnTo>
                      <a:lnTo>
                        <a:pt x="14" y="0"/>
                      </a:lnTo>
                      <a:lnTo>
                        <a:pt x="17" y="7"/>
                      </a:lnTo>
                      <a:lnTo>
                        <a:pt x="20" y="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76" name="Freeform 224"/>
                <p:cNvSpPr>
                  <a:spLocks/>
                </p:cNvSpPr>
                <p:nvPr/>
              </p:nvSpPr>
              <p:spPr bwMode="auto">
                <a:xfrm>
                  <a:off x="4196" y="4219"/>
                  <a:ext cx="13" cy="22"/>
                </a:xfrm>
                <a:custGeom>
                  <a:avLst/>
                  <a:gdLst>
                    <a:gd name="T0" fmla="*/ 13 w 25"/>
                    <a:gd name="T1" fmla="*/ 0 h 44"/>
                    <a:gd name="T2" fmla="*/ 2 w 25"/>
                    <a:gd name="T3" fmla="*/ 5 h 44"/>
                    <a:gd name="T4" fmla="*/ 0 w 25"/>
                    <a:gd name="T5" fmla="*/ 8 h 44"/>
                    <a:gd name="T6" fmla="*/ 0 w 25"/>
                    <a:gd name="T7" fmla="*/ 28 h 44"/>
                    <a:gd name="T8" fmla="*/ 2 w 25"/>
                    <a:gd name="T9" fmla="*/ 30 h 44"/>
                    <a:gd name="T10" fmla="*/ 13 w 25"/>
                    <a:gd name="T11" fmla="*/ 33 h 44"/>
                    <a:gd name="T12" fmla="*/ 17 w 25"/>
                    <a:gd name="T13" fmla="*/ 40 h 44"/>
                    <a:gd name="T14" fmla="*/ 17 w 25"/>
                    <a:gd name="T15" fmla="*/ 44 h 44"/>
                    <a:gd name="T16" fmla="*/ 19 w 25"/>
                    <a:gd name="T17" fmla="*/ 42 h 44"/>
                    <a:gd name="T18" fmla="*/ 22 w 25"/>
                    <a:gd name="T19" fmla="*/ 35 h 44"/>
                    <a:gd name="T20" fmla="*/ 25 w 25"/>
                    <a:gd name="T21" fmla="*/ 23 h 44"/>
                    <a:gd name="T22" fmla="*/ 22 w 25"/>
                    <a:gd name="T23" fmla="*/ 12 h 44"/>
                    <a:gd name="T24" fmla="*/ 13 w 25"/>
                    <a:gd name="T25" fmla="*/ 0 h 44"/>
                    <a:gd name="T26" fmla="*/ 13 w 25"/>
                    <a:gd name="T27" fmla="*/ 0 h 4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25"/>
                    <a:gd name="T43" fmla="*/ 0 h 44"/>
                    <a:gd name="T44" fmla="*/ 25 w 25"/>
                    <a:gd name="T45" fmla="*/ 44 h 4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25" h="44">
                      <a:moveTo>
                        <a:pt x="13" y="0"/>
                      </a:moveTo>
                      <a:lnTo>
                        <a:pt x="2" y="5"/>
                      </a:lnTo>
                      <a:lnTo>
                        <a:pt x="0" y="8"/>
                      </a:lnTo>
                      <a:lnTo>
                        <a:pt x="0" y="28"/>
                      </a:lnTo>
                      <a:lnTo>
                        <a:pt x="2" y="30"/>
                      </a:lnTo>
                      <a:lnTo>
                        <a:pt x="13" y="33"/>
                      </a:lnTo>
                      <a:lnTo>
                        <a:pt x="17" y="40"/>
                      </a:lnTo>
                      <a:lnTo>
                        <a:pt x="17" y="44"/>
                      </a:lnTo>
                      <a:lnTo>
                        <a:pt x="19" y="42"/>
                      </a:lnTo>
                      <a:lnTo>
                        <a:pt x="22" y="35"/>
                      </a:lnTo>
                      <a:lnTo>
                        <a:pt x="25" y="23"/>
                      </a:lnTo>
                      <a:lnTo>
                        <a:pt x="22" y="12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77" name="Freeform 225"/>
                <p:cNvSpPr>
                  <a:spLocks/>
                </p:cNvSpPr>
                <p:nvPr/>
              </p:nvSpPr>
              <p:spPr bwMode="auto">
                <a:xfrm>
                  <a:off x="4212" y="4319"/>
                  <a:ext cx="7" cy="8"/>
                </a:xfrm>
                <a:custGeom>
                  <a:avLst/>
                  <a:gdLst>
                    <a:gd name="T0" fmla="*/ 13 w 13"/>
                    <a:gd name="T1" fmla="*/ 6 h 16"/>
                    <a:gd name="T2" fmla="*/ 13 w 13"/>
                    <a:gd name="T3" fmla="*/ 4 h 16"/>
                    <a:gd name="T4" fmla="*/ 13 w 13"/>
                    <a:gd name="T5" fmla="*/ 3 h 16"/>
                    <a:gd name="T6" fmla="*/ 12 w 13"/>
                    <a:gd name="T7" fmla="*/ 2 h 16"/>
                    <a:gd name="T8" fmla="*/ 10 w 13"/>
                    <a:gd name="T9" fmla="*/ 2 h 16"/>
                    <a:gd name="T10" fmla="*/ 6 w 13"/>
                    <a:gd name="T11" fmla="*/ 0 h 16"/>
                    <a:gd name="T12" fmla="*/ 6 w 13"/>
                    <a:gd name="T13" fmla="*/ 0 h 16"/>
                    <a:gd name="T14" fmla="*/ 2 w 13"/>
                    <a:gd name="T15" fmla="*/ 1 h 16"/>
                    <a:gd name="T16" fmla="*/ 1 w 13"/>
                    <a:gd name="T17" fmla="*/ 2 h 16"/>
                    <a:gd name="T18" fmla="*/ 2 w 13"/>
                    <a:gd name="T19" fmla="*/ 6 h 16"/>
                    <a:gd name="T20" fmla="*/ 1 w 13"/>
                    <a:gd name="T21" fmla="*/ 2 h 16"/>
                    <a:gd name="T22" fmla="*/ 2 w 13"/>
                    <a:gd name="T23" fmla="*/ 6 h 16"/>
                    <a:gd name="T24" fmla="*/ 0 w 13"/>
                    <a:gd name="T25" fmla="*/ 12 h 16"/>
                    <a:gd name="T26" fmla="*/ 1 w 13"/>
                    <a:gd name="T27" fmla="*/ 12 h 16"/>
                    <a:gd name="T28" fmla="*/ 1 w 13"/>
                    <a:gd name="T29" fmla="*/ 13 h 16"/>
                    <a:gd name="T30" fmla="*/ 2 w 13"/>
                    <a:gd name="T31" fmla="*/ 14 h 16"/>
                    <a:gd name="T32" fmla="*/ 2 w 13"/>
                    <a:gd name="T33" fmla="*/ 14 h 16"/>
                    <a:gd name="T34" fmla="*/ 2 w 13"/>
                    <a:gd name="T35" fmla="*/ 14 h 16"/>
                    <a:gd name="T36" fmla="*/ 3 w 13"/>
                    <a:gd name="T37" fmla="*/ 14 h 16"/>
                    <a:gd name="T38" fmla="*/ 6 w 13"/>
                    <a:gd name="T39" fmla="*/ 12 h 16"/>
                    <a:gd name="T40" fmla="*/ 6 w 13"/>
                    <a:gd name="T41" fmla="*/ 13 h 16"/>
                    <a:gd name="T42" fmla="*/ 6 w 13"/>
                    <a:gd name="T43" fmla="*/ 16 h 16"/>
                    <a:gd name="T44" fmla="*/ 8 w 13"/>
                    <a:gd name="T45" fmla="*/ 13 h 16"/>
                    <a:gd name="T46" fmla="*/ 10 w 13"/>
                    <a:gd name="T47" fmla="*/ 13 h 16"/>
                    <a:gd name="T48" fmla="*/ 12 w 13"/>
                    <a:gd name="T49" fmla="*/ 12 h 16"/>
                    <a:gd name="T50" fmla="*/ 13 w 13"/>
                    <a:gd name="T51" fmla="*/ 12 h 16"/>
                    <a:gd name="T52" fmla="*/ 13 w 13"/>
                    <a:gd name="T53" fmla="*/ 10 h 16"/>
                    <a:gd name="T54" fmla="*/ 13 w 13"/>
                    <a:gd name="T55" fmla="*/ 10 h 16"/>
                    <a:gd name="T56" fmla="*/ 13 w 13"/>
                    <a:gd name="T57" fmla="*/ 9 h 16"/>
                    <a:gd name="T58" fmla="*/ 13 w 13"/>
                    <a:gd name="T59" fmla="*/ 6 h 1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13"/>
                    <a:gd name="T91" fmla="*/ 0 h 16"/>
                    <a:gd name="T92" fmla="*/ 13 w 13"/>
                    <a:gd name="T93" fmla="*/ 16 h 1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13" h="16">
                      <a:moveTo>
                        <a:pt x="13" y="6"/>
                      </a:moveTo>
                      <a:lnTo>
                        <a:pt x="13" y="4"/>
                      </a:lnTo>
                      <a:lnTo>
                        <a:pt x="13" y="3"/>
                      </a:lnTo>
                      <a:lnTo>
                        <a:pt x="12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2" y="6"/>
                      </a:lnTo>
                      <a:lnTo>
                        <a:pt x="1" y="2"/>
                      </a:lnTo>
                      <a:lnTo>
                        <a:pt x="2" y="6"/>
                      </a:lnTo>
                      <a:lnTo>
                        <a:pt x="0" y="12"/>
                      </a:lnTo>
                      <a:lnTo>
                        <a:pt x="1" y="12"/>
                      </a:lnTo>
                      <a:lnTo>
                        <a:pt x="1" y="13"/>
                      </a:lnTo>
                      <a:lnTo>
                        <a:pt x="2" y="14"/>
                      </a:lnTo>
                      <a:lnTo>
                        <a:pt x="3" y="14"/>
                      </a:lnTo>
                      <a:lnTo>
                        <a:pt x="6" y="12"/>
                      </a:lnTo>
                      <a:lnTo>
                        <a:pt x="6" y="13"/>
                      </a:lnTo>
                      <a:lnTo>
                        <a:pt x="6" y="16"/>
                      </a:lnTo>
                      <a:lnTo>
                        <a:pt x="8" y="13"/>
                      </a:lnTo>
                      <a:lnTo>
                        <a:pt x="10" y="13"/>
                      </a:lnTo>
                      <a:lnTo>
                        <a:pt x="12" y="12"/>
                      </a:lnTo>
                      <a:lnTo>
                        <a:pt x="13" y="12"/>
                      </a:lnTo>
                      <a:lnTo>
                        <a:pt x="13" y="10"/>
                      </a:lnTo>
                      <a:lnTo>
                        <a:pt x="13" y="9"/>
                      </a:lnTo>
                      <a:lnTo>
                        <a:pt x="13" y="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78" name="Freeform 226"/>
                <p:cNvSpPr>
                  <a:spLocks/>
                </p:cNvSpPr>
                <p:nvPr/>
              </p:nvSpPr>
              <p:spPr bwMode="auto">
                <a:xfrm>
                  <a:off x="3951" y="4263"/>
                  <a:ext cx="54" cy="92"/>
                </a:xfrm>
                <a:custGeom>
                  <a:avLst/>
                  <a:gdLst>
                    <a:gd name="T0" fmla="*/ 1 w 107"/>
                    <a:gd name="T1" fmla="*/ 5 h 185"/>
                    <a:gd name="T2" fmla="*/ 10 w 107"/>
                    <a:gd name="T3" fmla="*/ 10 h 185"/>
                    <a:gd name="T4" fmla="*/ 18 w 107"/>
                    <a:gd name="T5" fmla="*/ 11 h 185"/>
                    <a:gd name="T6" fmla="*/ 13 w 107"/>
                    <a:gd name="T7" fmla="*/ 22 h 185"/>
                    <a:gd name="T8" fmla="*/ 13 w 107"/>
                    <a:gd name="T9" fmla="*/ 32 h 185"/>
                    <a:gd name="T10" fmla="*/ 6 w 107"/>
                    <a:gd name="T11" fmla="*/ 41 h 185"/>
                    <a:gd name="T12" fmla="*/ 6 w 107"/>
                    <a:gd name="T13" fmla="*/ 55 h 185"/>
                    <a:gd name="T14" fmla="*/ 1 w 107"/>
                    <a:gd name="T15" fmla="*/ 82 h 185"/>
                    <a:gd name="T16" fmla="*/ 0 w 107"/>
                    <a:gd name="T17" fmla="*/ 121 h 185"/>
                    <a:gd name="T18" fmla="*/ 4 w 107"/>
                    <a:gd name="T19" fmla="*/ 160 h 185"/>
                    <a:gd name="T20" fmla="*/ 13 w 107"/>
                    <a:gd name="T21" fmla="*/ 178 h 185"/>
                    <a:gd name="T22" fmla="*/ 25 w 107"/>
                    <a:gd name="T23" fmla="*/ 184 h 185"/>
                    <a:gd name="T24" fmla="*/ 35 w 107"/>
                    <a:gd name="T25" fmla="*/ 185 h 185"/>
                    <a:gd name="T26" fmla="*/ 56 w 107"/>
                    <a:gd name="T27" fmla="*/ 178 h 185"/>
                    <a:gd name="T28" fmla="*/ 80 w 107"/>
                    <a:gd name="T29" fmla="*/ 163 h 185"/>
                    <a:gd name="T30" fmla="*/ 94 w 107"/>
                    <a:gd name="T31" fmla="*/ 148 h 185"/>
                    <a:gd name="T32" fmla="*/ 106 w 107"/>
                    <a:gd name="T33" fmla="*/ 124 h 185"/>
                    <a:gd name="T34" fmla="*/ 105 w 107"/>
                    <a:gd name="T35" fmla="*/ 106 h 185"/>
                    <a:gd name="T36" fmla="*/ 90 w 107"/>
                    <a:gd name="T37" fmla="*/ 85 h 185"/>
                    <a:gd name="T38" fmla="*/ 80 w 107"/>
                    <a:gd name="T39" fmla="*/ 68 h 185"/>
                    <a:gd name="T40" fmla="*/ 75 w 107"/>
                    <a:gd name="T41" fmla="*/ 66 h 185"/>
                    <a:gd name="T42" fmla="*/ 73 w 107"/>
                    <a:gd name="T43" fmla="*/ 73 h 185"/>
                    <a:gd name="T44" fmla="*/ 71 w 107"/>
                    <a:gd name="T45" fmla="*/ 77 h 185"/>
                    <a:gd name="T46" fmla="*/ 67 w 107"/>
                    <a:gd name="T47" fmla="*/ 61 h 185"/>
                    <a:gd name="T48" fmla="*/ 67 w 107"/>
                    <a:gd name="T49" fmla="*/ 53 h 185"/>
                    <a:gd name="T50" fmla="*/ 57 w 107"/>
                    <a:gd name="T51" fmla="*/ 48 h 185"/>
                    <a:gd name="T52" fmla="*/ 59 w 107"/>
                    <a:gd name="T53" fmla="*/ 35 h 185"/>
                    <a:gd name="T54" fmla="*/ 53 w 107"/>
                    <a:gd name="T55" fmla="*/ 28 h 185"/>
                    <a:gd name="T56" fmla="*/ 43 w 107"/>
                    <a:gd name="T57" fmla="*/ 22 h 185"/>
                    <a:gd name="T58" fmla="*/ 34 w 107"/>
                    <a:gd name="T59" fmla="*/ 11 h 185"/>
                    <a:gd name="T60" fmla="*/ 25 w 107"/>
                    <a:gd name="T61" fmla="*/ 1 h 185"/>
                    <a:gd name="T62" fmla="*/ 15 w 107"/>
                    <a:gd name="T63" fmla="*/ 1 h 185"/>
                    <a:gd name="T64" fmla="*/ 4 w 107"/>
                    <a:gd name="T65" fmla="*/ 0 h 18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7"/>
                    <a:gd name="T100" fmla="*/ 0 h 185"/>
                    <a:gd name="T101" fmla="*/ 107 w 107"/>
                    <a:gd name="T102" fmla="*/ 185 h 18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7" h="185">
                      <a:moveTo>
                        <a:pt x="3" y="0"/>
                      </a:moveTo>
                      <a:lnTo>
                        <a:pt x="1" y="5"/>
                      </a:lnTo>
                      <a:lnTo>
                        <a:pt x="4" y="8"/>
                      </a:lnTo>
                      <a:lnTo>
                        <a:pt x="10" y="10"/>
                      </a:lnTo>
                      <a:lnTo>
                        <a:pt x="15" y="8"/>
                      </a:lnTo>
                      <a:lnTo>
                        <a:pt x="18" y="11"/>
                      </a:lnTo>
                      <a:lnTo>
                        <a:pt x="17" y="14"/>
                      </a:lnTo>
                      <a:lnTo>
                        <a:pt x="13" y="22"/>
                      </a:lnTo>
                      <a:lnTo>
                        <a:pt x="13" y="30"/>
                      </a:lnTo>
                      <a:lnTo>
                        <a:pt x="13" y="32"/>
                      </a:lnTo>
                      <a:lnTo>
                        <a:pt x="7" y="36"/>
                      </a:lnTo>
                      <a:lnTo>
                        <a:pt x="6" y="41"/>
                      </a:lnTo>
                      <a:lnTo>
                        <a:pt x="7" y="46"/>
                      </a:lnTo>
                      <a:lnTo>
                        <a:pt x="6" y="55"/>
                      </a:lnTo>
                      <a:lnTo>
                        <a:pt x="1" y="72"/>
                      </a:lnTo>
                      <a:lnTo>
                        <a:pt x="1" y="82"/>
                      </a:lnTo>
                      <a:lnTo>
                        <a:pt x="3" y="102"/>
                      </a:lnTo>
                      <a:lnTo>
                        <a:pt x="0" y="121"/>
                      </a:lnTo>
                      <a:lnTo>
                        <a:pt x="1" y="145"/>
                      </a:lnTo>
                      <a:lnTo>
                        <a:pt x="4" y="160"/>
                      </a:lnTo>
                      <a:lnTo>
                        <a:pt x="9" y="168"/>
                      </a:lnTo>
                      <a:lnTo>
                        <a:pt x="13" y="178"/>
                      </a:lnTo>
                      <a:lnTo>
                        <a:pt x="19" y="184"/>
                      </a:lnTo>
                      <a:lnTo>
                        <a:pt x="25" y="184"/>
                      </a:lnTo>
                      <a:lnTo>
                        <a:pt x="29" y="184"/>
                      </a:lnTo>
                      <a:lnTo>
                        <a:pt x="35" y="185"/>
                      </a:lnTo>
                      <a:lnTo>
                        <a:pt x="46" y="181"/>
                      </a:lnTo>
                      <a:lnTo>
                        <a:pt x="56" y="178"/>
                      </a:lnTo>
                      <a:lnTo>
                        <a:pt x="69" y="170"/>
                      </a:lnTo>
                      <a:lnTo>
                        <a:pt x="80" y="163"/>
                      </a:lnTo>
                      <a:lnTo>
                        <a:pt x="87" y="156"/>
                      </a:lnTo>
                      <a:lnTo>
                        <a:pt x="94" y="148"/>
                      </a:lnTo>
                      <a:lnTo>
                        <a:pt x="100" y="138"/>
                      </a:lnTo>
                      <a:lnTo>
                        <a:pt x="106" y="124"/>
                      </a:lnTo>
                      <a:lnTo>
                        <a:pt x="107" y="112"/>
                      </a:lnTo>
                      <a:lnTo>
                        <a:pt x="105" y="106"/>
                      </a:lnTo>
                      <a:lnTo>
                        <a:pt x="101" y="100"/>
                      </a:lnTo>
                      <a:lnTo>
                        <a:pt x="90" y="85"/>
                      </a:lnTo>
                      <a:lnTo>
                        <a:pt x="81" y="74"/>
                      </a:lnTo>
                      <a:lnTo>
                        <a:pt x="80" y="68"/>
                      </a:lnTo>
                      <a:lnTo>
                        <a:pt x="79" y="66"/>
                      </a:lnTo>
                      <a:lnTo>
                        <a:pt x="75" y="66"/>
                      </a:lnTo>
                      <a:lnTo>
                        <a:pt x="73" y="71"/>
                      </a:lnTo>
                      <a:lnTo>
                        <a:pt x="73" y="73"/>
                      </a:lnTo>
                      <a:lnTo>
                        <a:pt x="72" y="76"/>
                      </a:lnTo>
                      <a:lnTo>
                        <a:pt x="71" y="77"/>
                      </a:lnTo>
                      <a:lnTo>
                        <a:pt x="68" y="74"/>
                      </a:lnTo>
                      <a:lnTo>
                        <a:pt x="67" y="61"/>
                      </a:lnTo>
                      <a:lnTo>
                        <a:pt x="67" y="58"/>
                      </a:lnTo>
                      <a:lnTo>
                        <a:pt x="67" y="53"/>
                      </a:lnTo>
                      <a:lnTo>
                        <a:pt x="63" y="50"/>
                      </a:lnTo>
                      <a:lnTo>
                        <a:pt x="57" y="48"/>
                      </a:lnTo>
                      <a:lnTo>
                        <a:pt x="57" y="43"/>
                      </a:lnTo>
                      <a:lnTo>
                        <a:pt x="59" y="35"/>
                      </a:lnTo>
                      <a:lnTo>
                        <a:pt x="59" y="31"/>
                      </a:lnTo>
                      <a:lnTo>
                        <a:pt x="53" y="28"/>
                      </a:lnTo>
                      <a:lnTo>
                        <a:pt x="49" y="24"/>
                      </a:lnTo>
                      <a:lnTo>
                        <a:pt x="43" y="22"/>
                      </a:lnTo>
                      <a:lnTo>
                        <a:pt x="38" y="18"/>
                      </a:lnTo>
                      <a:lnTo>
                        <a:pt x="34" y="11"/>
                      </a:lnTo>
                      <a:lnTo>
                        <a:pt x="29" y="5"/>
                      </a:lnTo>
                      <a:lnTo>
                        <a:pt x="25" y="1"/>
                      </a:lnTo>
                      <a:lnTo>
                        <a:pt x="23" y="1"/>
                      </a:lnTo>
                      <a:lnTo>
                        <a:pt x="15" y="1"/>
                      </a:lnTo>
                      <a:lnTo>
                        <a:pt x="11" y="1"/>
                      </a:lnTo>
                      <a:lnTo>
                        <a:pt x="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79" name="Freeform 227"/>
                <p:cNvSpPr>
                  <a:spLocks/>
                </p:cNvSpPr>
                <p:nvPr/>
              </p:nvSpPr>
              <p:spPr bwMode="auto">
                <a:xfrm>
                  <a:off x="4137" y="3857"/>
                  <a:ext cx="105" cy="132"/>
                </a:xfrm>
                <a:custGeom>
                  <a:avLst/>
                  <a:gdLst>
                    <a:gd name="T0" fmla="*/ 207 w 208"/>
                    <a:gd name="T1" fmla="*/ 224 h 265"/>
                    <a:gd name="T2" fmla="*/ 193 w 208"/>
                    <a:gd name="T3" fmla="*/ 226 h 265"/>
                    <a:gd name="T4" fmla="*/ 189 w 208"/>
                    <a:gd name="T5" fmla="*/ 241 h 265"/>
                    <a:gd name="T6" fmla="*/ 199 w 208"/>
                    <a:gd name="T7" fmla="*/ 260 h 265"/>
                    <a:gd name="T8" fmla="*/ 191 w 208"/>
                    <a:gd name="T9" fmla="*/ 265 h 265"/>
                    <a:gd name="T10" fmla="*/ 182 w 208"/>
                    <a:gd name="T11" fmla="*/ 249 h 265"/>
                    <a:gd name="T12" fmla="*/ 178 w 208"/>
                    <a:gd name="T13" fmla="*/ 231 h 265"/>
                    <a:gd name="T14" fmla="*/ 175 w 208"/>
                    <a:gd name="T15" fmla="*/ 230 h 265"/>
                    <a:gd name="T16" fmla="*/ 169 w 208"/>
                    <a:gd name="T17" fmla="*/ 224 h 265"/>
                    <a:gd name="T18" fmla="*/ 171 w 208"/>
                    <a:gd name="T19" fmla="*/ 212 h 265"/>
                    <a:gd name="T20" fmla="*/ 165 w 208"/>
                    <a:gd name="T21" fmla="*/ 192 h 265"/>
                    <a:gd name="T22" fmla="*/ 151 w 208"/>
                    <a:gd name="T23" fmla="*/ 178 h 265"/>
                    <a:gd name="T24" fmla="*/ 133 w 208"/>
                    <a:gd name="T25" fmla="*/ 178 h 265"/>
                    <a:gd name="T26" fmla="*/ 121 w 208"/>
                    <a:gd name="T27" fmla="*/ 170 h 265"/>
                    <a:gd name="T28" fmla="*/ 109 w 208"/>
                    <a:gd name="T29" fmla="*/ 158 h 265"/>
                    <a:gd name="T30" fmla="*/ 107 w 208"/>
                    <a:gd name="T31" fmla="*/ 154 h 265"/>
                    <a:gd name="T32" fmla="*/ 112 w 208"/>
                    <a:gd name="T33" fmla="*/ 177 h 265"/>
                    <a:gd name="T34" fmla="*/ 107 w 208"/>
                    <a:gd name="T35" fmla="*/ 212 h 265"/>
                    <a:gd name="T36" fmla="*/ 100 w 208"/>
                    <a:gd name="T37" fmla="*/ 220 h 265"/>
                    <a:gd name="T38" fmla="*/ 89 w 208"/>
                    <a:gd name="T39" fmla="*/ 210 h 265"/>
                    <a:gd name="T40" fmla="*/ 78 w 208"/>
                    <a:gd name="T41" fmla="*/ 219 h 265"/>
                    <a:gd name="T42" fmla="*/ 68 w 208"/>
                    <a:gd name="T43" fmla="*/ 224 h 265"/>
                    <a:gd name="T44" fmla="*/ 59 w 208"/>
                    <a:gd name="T45" fmla="*/ 226 h 265"/>
                    <a:gd name="T46" fmla="*/ 50 w 208"/>
                    <a:gd name="T47" fmla="*/ 222 h 265"/>
                    <a:gd name="T48" fmla="*/ 46 w 208"/>
                    <a:gd name="T49" fmla="*/ 202 h 265"/>
                    <a:gd name="T50" fmla="*/ 37 w 208"/>
                    <a:gd name="T51" fmla="*/ 156 h 265"/>
                    <a:gd name="T52" fmla="*/ 33 w 208"/>
                    <a:gd name="T53" fmla="*/ 142 h 265"/>
                    <a:gd name="T54" fmla="*/ 33 w 208"/>
                    <a:gd name="T55" fmla="*/ 122 h 265"/>
                    <a:gd name="T56" fmla="*/ 27 w 208"/>
                    <a:gd name="T57" fmla="*/ 100 h 265"/>
                    <a:gd name="T58" fmla="*/ 6 w 208"/>
                    <a:gd name="T59" fmla="*/ 92 h 265"/>
                    <a:gd name="T60" fmla="*/ 0 w 208"/>
                    <a:gd name="T61" fmla="*/ 80 h 265"/>
                    <a:gd name="T62" fmla="*/ 7 w 208"/>
                    <a:gd name="T63" fmla="*/ 69 h 265"/>
                    <a:gd name="T64" fmla="*/ 13 w 208"/>
                    <a:gd name="T65" fmla="*/ 61 h 265"/>
                    <a:gd name="T66" fmla="*/ 20 w 208"/>
                    <a:gd name="T67" fmla="*/ 55 h 265"/>
                    <a:gd name="T68" fmla="*/ 26 w 208"/>
                    <a:gd name="T69" fmla="*/ 45 h 265"/>
                    <a:gd name="T70" fmla="*/ 14 w 208"/>
                    <a:gd name="T71" fmla="*/ 38 h 265"/>
                    <a:gd name="T72" fmla="*/ 8 w 208"/>
                    <a:gd name="T73" fmla="*/ 25 h 265"/>
                    <a:gd name="T74" fmla="*/ 5 w 208"/>
                    <a:gd name="T75" fmla="*/ 6 h 265"/>
                    <a:gd name="T76" fmla="*/ 18 w 208"/>
                    <a:gd name="T77" fmla="*/ 1 h 265"/>
                    <a:gd name="T78" fmla="*/ 32 w 208"/>
                    <a:gd name="T79" fmla="*/ 6 h 265"/>
                    <a:gd name="T80" fmla="*/ 43 w 208"/>
                    <a:gd name="T81" fmla="*/ 6 h 265"/>
                    <a:gd name="T82" fmla="*/ 55 w 208"/>
                    <a:gd name="T83" fmla="*/ 16 h 265"/>
                    <a:gd name="T84" fmla="*/ 60 w 208"/>
                    <a:gd name="T85" fmla="*/ 7 h 265"/>
                    <a:gd name="T86" fmla="*/ 70 w 208"/>
                    <a:gd name="T87" fmla="*/ 8 h 265"/>
                    <a:gd name="T88" fmla="*/ 69 w 208"/>
                    <a:gd name="T89" fmla="*/ 27 h 265"/>
                    <a:gd name="T90" fmla="*/ 82 w 208"/>
                    <a:gd name="T91" fmla="*/ 50 h 265"/>
                    <a:gd name="T92" fmla="*/ 116 w 208"/>
                    <a:gd name="T93" fmla="*/ 51 h 265"/>
                    <a:gd name="T94" fmla="*/ 152 w 208"/>
                    <a:gd name="T95" fmla="*/ 48 h 265"/>
                    <a:gd name="T96" fmla="*/ 169 w 208"/>
                    <a:gd name="T97" fmla="*/ 44 h 265"/>
                    <a:gd name="T98" fmla="*/ 182 w 208"/>
                    <a:gd name="T99" fmla="*/ 55 h 265"/>
                    <a:gd name="T100" fmla="*/ 172 w 208"/>
                    <a:gd name="T101" fmla="*/ 64 h 265"/>
                    <a:gd name="T102" fmla="*/ 171 w 208"/>
                    <a:gd name="T103" fmla="*/ 80 h 265"/>
                    <a:gd name="T104" fmla="*/ 156 w 208"/>
                    <a:gd name="T105" fmla="*/ 98 h 265"/>
                    <a:gd name="T106" fmla="*/ 141 w 208"/>
                    <a:gd name="T107" fmla="*/ 110 h 265"/>
                    <a:gd name="T108" fmla="*/ 134 w 208"/>
                    <a:gd name="T109" fmla="*/ 127 h 265"/>
                    <a:gd name="T110" fmla="*/ 144 w 208"/>
                    <a:gd name="T111" fmla="*/ 150 h 265"/>
                    <a:gd name="T112" fmla="*/ 154 w 208"/>
                    <a:gd name="T113" fmla="*/ 147 h 265"/>
                    <a:gd name="T114" fmla="*/ 164 w 208"/>
                    <a:gd name="T115" fmla="*/ 156 h 265"/>
                    <a:gd name="T116" fmla="*/ 164 w 208"/>
                    <a:gd name="T117" fmla="*/ 144 h 265"/>
                    <a:gd name="T118" fmla="*/ 165 w 208"/>
                    <a:gd name="T119" fmla="*/ 126 h 265"/>
                    <a:gd name="T120" fmla="*/ 181 w 208"/>
                    <a:gd name="T121" fmla="*/ 117 h 265"/>
                    <a:gd name="T122" fmla="*/ 190 w 208"/>
                    <a:gd name="T123" fmla="*/ 112 h 265"/>
                    <a:gd name="T124" fmla="*/ 200 w 208"/>
                    <a:gd name="T125" fmla="*/ 150 h 265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208"/>
                    <a:gd name="T190" fmla="*/ 0 h 265"/>
                    <a:gd name="T191" fmla="*/ 208 w 208"/>
                    <a:gd name="T192" fmla="*/ 265 h 265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208" h="265">
                      <a:moveTo>
                        <a:pt x="208" y="194"/>
                      </a:moveTo>
                      <a:lnTo>
                        <a:pt x="208" y="212"/>
                      </a:lnTo>
                      <a:lnTo>
                        <a:pt x="207" y="224"/>
                      </a:lnTo>
                      <a:lnTo>
                        <a:pt x="206" y="229"/>
                      </a:lnTo>
                      <a:lnTo>
                        <a:pt x="200" y="226"/>
                      </a:lnTo>
                      <a:lnTo>
                        <a:pt x="193" y="226"/>
                      </a:lnTo>
                      <a:lnTo>
                        <a:pt x="188" y="229"/>
                      </a:lnTo>
                      <a:lnTo>
                        <a:pt x="187" y="234"/>
                      </a:lnTo>
                      <a:lnTo>
                        <a:pt x="189" y="241"/>
                      </a:lnTo>
                      <a:lnTo>
                        <a:pt x="191" y="244"/>
                      </a:lnTo>
                      <a:lnTo>
                        <a:pt x="196" y="255"/>
                      </a:lnTo>
                      <a:lnTo>
                        <a:pt x="199" y="260"/>
                      </a:lnTo>
                      <a:lnTo>
                        <a:pt x="196" y="265"/>
                      </a:lnTo>
                      <a:lnTo>
                        <a:pt x="194" y="265"/>
                      </a:lnTo>
                      <a:lnTo>
                        <a:pt x="191" y="265"/>
                      </a:lnTo>
                      <a:lnTo>
                        <a:pt x="187" y="260"/>
                      </a:lnTo>
                      <a:lnTo>
                        <a:pt x="185" y="255"/>
                      </a:lnTo>
                      <a:lnTo>
                        <a:pt x="182" y="249"/>
                      </a:lnTo>
                      <a:lnTo>
                        <a:pt x="181" y="243"/>
                      </a:lnTo>
                      <a:lnTo>
                        <a:pt x="178" y="236"/>
                      </a:lnTo>
                      <a:lnTo>
                        <a:pt x="178" y="231"/>
                      </a:lnTo>
                      <a:lnTo>
                        <a:pt x="177" y="224"/>
                      </a:lnTo>
                      <a:lnTo>
                        <a:pt x="176" y="225"/>
                      </a:lnTo>
                      <a:lnTo>
                        <a:pt x="175" y="230"/>
                      </a:lnTo>
                      <a:lnTo>
                        <a:pt x="172" y="230"/>
                      </a:lnTo>
                      <a:lnTo>
                        <a:pt x="170" y="229"/>
                      </a:lnTo>
                      <a:lnTo>
                        <a:pt x="169" y="224"/>
                      </a:lnTo>
                      <a:lnTo>
                        <a:pt x="170" y="219"/>
                      </a:lnTo>
                      <a:lnTo>
                        <a:pt x="170" y="214"/>
                      </a:lnTo>
                      <a:lnTo>
                        <a:pt x="171" y="212"/>
                      </a:lnTo>
                      <a:lnTo>
                        <a:pt x="171" y="206"/>
                      </a:lnTo>
                      <a:lnTo>
                        <a:pt x="170" y="198"/>
                      </a:lnTo>
                      <a:lnTo>
                        <a:pt x="165" y="192"/>
                      </a:lnTo>
                      <a:lnTo>
                        <a:pt x="158" y="188"/>
                      </a:lnTo>
                      <a:lnTo>
                        <a:pt x="153" y="182"/>
                      </a:lnTo>
                      <a:lnTo>
                        <a:pt x="151" y="178"/>
                      </a:lnTo>
                      <a:lnTo>
                        <a:pt x="146" y="178"/>
                      </a:lnTo>
                      <a:lnTo>
                        <a:pt x="141" y="178"/>
                      </a:lnTo>
                      <a:lnTo>
                        <a:pt x="133" y="178"/>
                      </a:lnTo>
                      <a:lnTo>
                        <a:pt x="127" y="177"/>
                      </a:lnTo>
                      <a:lnTo>
                        <a:pt x="124" y="174"/>
                      </a:lnTo>
                      <a:lnTo>
                        <a:pt x="121" y="170"/>
                      </a:lnTo>
                      <a:lnTo>
                        <a:pt x="119" y="168"/>
                      </a:lnTo>
                      <a:lnTo>
                        <a:pt x="114" y="164"/>
                      </a:lnTo>
                      <a:lnTo>
                        <a:pt x="109" y="158"/>
                      </a:lnTo>
                      <a:lnTo>
                        <a:pt x="108" y="148"/>
                      </a:lnTo>
                      <a:lnTo>
                        <a:pt x="107" y="151"/>
                      </a:lnTo>
                      <a:lnTo>
                        <a:pt x="107" y="154"/>
                      </a:lnTo>
                      <a:lnTo>
                        <a:pt x="107" y="158"/>
                      </a:lnTo>
                      <a:lnTo>
                        <a:pt x="109" y="165"/>
                      </a:lnTo>
                      <a:lnTo>
                        <a:pt x="112" y="177"/>
                      </a:lnTo>
                      <a:lnTo>
                        <a:pt x="109" y="195"/>
                      </a:lnTo>
                      <a:lnTo>
                        <a:pt x="109" y="206"/>
                      </a:lnTo>
                      <a:lnTo>
                        <a:pt x="107" y="212"/>
                      </a:lnTo>
                      <a:lnTo>
                        <a:pt x="106" y="217"/>
                      </a:lnTo>
                      <a:lnTo>
                        <a:pt x="103" y="220"/>
                      </a:lnTo>
                      <a:lnTo>
                        <a:pt x="100" y="220"/>
                      </a:lnTo>
                      <a:lnTo>
                        <a:pt x="95" y="218"/>
                      </a:lnTo>
                      <a:lnTo>
                        <a:pt x="91" y="214"/>
                      </a:lnTo>
                      <a:lnTo>
                        <a:pt x="89" y="210"/>
                      </a:lnTo>
                      <a:lnTo>
                        <a:pt x="87" y="214"/>
                      </a:lnTo>
                      <a:lnTo>
                        <a:pt x="83" y="219"/>
                      </a:lnTo>
                      <a:lnTo>
                        <a:pt x="78" y="219"/>
                      </a:lnTo>
                      <a:lnTo>
                        <a:pt x="75" y="219"/>
                      </a:lnTo>
                      <a:lnTo>
                        <a:pt x="71" y="217"/>
                      </a:lnTo>
                      <a:lnTo>
                        <a:pt x="68" y="224"/>
                      </a:lnTo>
                      <a:lnTo>
                        <a:pt x="63" y="216"/>
                      </a:lnTo>
                      <a:lnTo>
                        <a:pt x="62" y="223"/>
                      </a:lnTo>
                      <a:lnTo>
                        <a:pt x="59" y="226"/>
                      </a:lnTo>
                      <a:lnTo>
                        <a:pt x="55" y="217"/>
                      </a:lnTo>
                      <a:lnTo>
                        <a:pt x="52" y="226"/>
                      </a:lnTo>
                      <a:lnTo>
                        <a:pt x="50" y="222"/>
                      </a:lnTo>
                      <a:lnTo>
                        <a:pt x="46" y="216"/>
                      </a:lnTo>
                      <a:lnTo>
                        <a:pt x="46" y="214"/>
                      </a:lnTo>
                      <a:lnTo>
                        <a:pt x="46" y="202"/>
                      </a:lnTo>
                      <a:lnTo>
                        <a:pt x="41" y="183"/>
                      </a:lnTo>
                      <a:lnTo>
                        <a:pt x="38" y="158"/>
                      </a:lnTo>
                      <a:lnTo>
                        <a:pt x="37" y="156"/>
                      </a:lnTo>
                      <a:lnTo>
                        <a:pt x="35" y="152"/>
                      </a:lnTo>
                      <a:lnTo>
                        <a:pt x="33" y="148"/>
                      </a:lnTo>
                      <a:lnTo>
                        <a:pt x="33" y="142"/>
                      </a:lnTo>
                      <a:lnTo>
                        <a:pt x="32" y="135"/>
                      </a:lnTo>
                      <a:lnTo>
                        <a:pt x="33" y="127"/>
                      </a:lnTo>
                      <a:lnTo>
                        <a:pt x="33" y="122"/>
                      </a:lnTo>
                      <a:lnTo>
                        <a:pt x="34" y="116"/>
                      </a:lnTo>
                      <a:lnTo>
                        <a:pt x="32" y="106"/>
                      </a:lnTo>
                      <a:lnTo>
                        <a:pt x="27" y="100"/>
                      </a:lnTo>
                      <a:lnTo>
                        <a:pt x="15" y="97"/>
                      </a:lnTo>
                      <a:lnTo>
                        <a:pt x="10" y="96"/>
                      </a:lnTo>
                      <a:lnTo>
                        <a:pt x="6" y="92"/>
                      </a:lnTo>
                      <a:lnTo>
                        <a:pt x="2" y="88"/>
                      </a:lnTo>
                      <a:lnTo>
                        <a:pt x="0" y="86"/>
                      </a:lnTo>
                      <a:lnTo>
                        <a:pt x="0" y="80"/>
                      </a:lnTo>
                      <a:lnTo>
                        <a:pt x="1" y="76"/>
                      </a:lnTo>
                      <a:lnTo>
                        <a:pt x="5" y="72"/>
                      </a:lnTo>
                      <a:lnTo>
                        <a:pt x="7" y="69"/>
                      </a:lnTo>
                      <a:lnTo>
                        <a:pt x="10" y="68"/>
                      </a:lnTo>
                      <a:lnTo>
                        <a:pt x="16" y="66"/>
                      </a:lnTo>
                      <a:lnTo>
                        <a:pt x="13" y="61"/>
                      </a:lnTo>
                      <a:lnTo>
                        <a:pt x="14" y="57"/>
                      </a:lnTo>
                      <a:lnTo>
                        <a:pt x="15" y="56"/>
                      </a:lnTo>
                      <a:lnTo>
                        <a:pt x="20" y="55"/>
                      </a:lnTo>
                      <a:lnTo>
                        <a:pt x="26" y="54"/>
                      </a:lnTo>
                      <a:lnTo>
                        <a:pt x="28" y="51"/>
                      </a:lnTo>
                      <a:lnTo>
                        <a:pt x="26" y="45"/>
                      </a:lnTo>
                      <a:lnTo>
                        <a:pt x="22" y="40"/>
                      </a:lnTo>
                      <a:lnTo>
                        <a:pt x="16" y="40"/>
                      </a:lnTo>
                      <a:lnTo>
                        <a:pt x="14" y="38"/>
                      </a:lnTo>
                      <a:lnTo>
                        <a:pt x="12" y="36"/>
                      </a:lnTo>
                      <a:lnTo>
                        <a:pt x="12" y="30"/>
                      </a:lnTo>
                      <a:lnTo>
                        <a:pt x="8" y="25"/>
                      </a:lnTo>
                      <a:lnTo>
                        <a:pt x="5" y="22"/>
                      </a:lnTo>
                      <a:lnTo>
                        <a:pt x="1" y="14"/>
                      </a:lnTo>
                      <a:lnTo>
                        <a:pt x="5" y="6"/>
                      </a:lnTo>
                      <a:lnTo>
                        <a:pt x="8" y="1"/>
                      </a:lnTo>
                      <a:lnTo>
                        <a:pt x="13" y="1"/>
                      </a:lnTo>
                      <a:lnTo>
                        <a:pt x="18" y="1"/>
                      </a:lnTo>
                      <a:lnTo>
                        <a:pt x="24" y="2"/>
                      </a:lnTo>
                      <a:lnTo>
                        <a:pt x="28" y="4"/>
                      </a:lnTo>
                      <a:lnTo>
                        <a:pt x="32" y="6"/>
                      </a:lnTo>
                      <a:lnTo>
                        <a:pt x="33" y="0"/>
                      </a:lnTo>
                      <a:lnTo>
                        <a:pt x="38" y="1"/>
                      </a:lnTo>
                      <a:lnTo>
                        <a:pt x="43" y="6"/>
                      </a:lnTo>
                      <a:lnTo>
                        <a:pt x="50" y="14"/>
                      </a:lnTo>
                      <a:lnTo>
                        <a:pt x="52" y="15"/>
                      </a:lnTo>
                      <a:lnTo>
                        <a:pt x="55" y="16"/>
                      </a:lnTo>
                      <a:lnTo>
                        <a:pt x="57" y="16"/>
                      </a:lnTo>
                      <a:lnTo>
                        <a:pt x="60" y="10"/>
                      </a:lnTo>
                      <a:lnTo>
                        <a:pt x="60" y="7"/>
                      </a:lnTo>
                      <a:lnTo>
                        <a:pt x="62" y="1"/>
                      </a:lnTo>
                      <a:lnTo>
                        <a:pt x="65" y="2"/>
                      </a:lnTo>
                      <a:lnTo>
                        <a:pt x="70" y="8"/>
                      </a:lnTo>
                      <a:lnTo>
                        <a:pt x="72" y="16"/>
                      </a:lnTo>
                      <a:lnTo>
                        <a:pt x="72" y="21"/>
                      </a:lnTo>
                      <a:lnTo>
                        <a:pt x="69" y="27"/>
                      </a:lnTo>
                      <a:lnTo>
                        <a:pt x="70" y="33"/>
                      </a:lnTo>
                      <a:lnTo>
                        <a:pt x="74" y="42"/>
                      </a:lnTo>
                      <a:lnTo>
                        <a:pt x="82" y="50"/>
                      </a:lnTo>
                      <a:lnTo>
                        <a:pt x="85" y="51"/>
                      </a:lnTo>
                      <a:lnTo>
                        <a:pt x="89" y="52"/>
                      </a:lnTo>
                      <a:lnTo>
                        <a:pt x="116" y="51"/>
                      </a:lnTo>
                      <a:lnTo>
                        <a:pt x="133" y="49"/>
                      </a:lnTo>
                      <a:lnTo>
                        <a:pt x="146" y="48"/>
                      </a:lnTo>
                      <a:lnTo>
                        <a:pt x="152" y="48"/>
                      </a:lnTo>
                      <a:lnTo>
                        <a:pt x="159" y="49"/>
                      </a:lnTo>
                      <a:lnTo>
                        <a:pt x="162" y="49"/>
                      </a:lnTo>
                      <a:lnTo>
                        <a:pt x="169" y="44"/>
                      </a:lnTo>
                      <a:lnTo>
                        <a:pt x="174" y="45"/>
                      </a:lnTo>
                      <a:lnTo>
                        <a:pt x="182" y="51"/>
                      </a:lnTo>
                      <a:lnTo>
                        <a:pt x="182" y="55"/>
                      </a:lnTo>
                      <a:lnTo>
                        <a:pt x="178" y="61"/>
                      </a:lnTo>
                      <a:lnTo>
                        <a:pt x="175" y="63"/>
                      </a:lnTo>
                      <a:lnTo>
                        <a:pt x="172" y="64"/>
                      </a:lnTo>
                      <a:lnTo>
                        <a:pt x="171" y="69"/>
                      </a:lnTo>
                      <a:lnTo>
                        <a:pt x="171" y="75"/>
                      </a:lnTo>
                      <a:lnTo>
                        <a:pt x="171" y="80"/>
                      </a:lnTo>
                      <a:lnTo>
                        <a:pt x="170" y="86"/>
                      </a:lnTo>
                      <a:lnTo>
                        <a:pt x="165" y="91"/>
                      </a:lnTo>
                      <a:lnTo>
                        <a:pt x="156" y="98"/>
                      </a:lnTo>
                      <a:lnTo>
                        <a:pt x="152" y="100"/>
                      </a:lnTo>
                      <a:lnTo>
                        <a:pt x="145" y="106"/>
                      </a:lnTo>
                      <a:lnTo>
                        <a:pt x="141" y="110"/>
                      </a:lnTo>
                      <a:lnTo>
                        <a:pt x="132" y="115"/>
                      </a:lnTo>
                      <a:lnTo>
                        <a:pt x="132" y="120"/>
                      </a:lnTo>
                      <a:lnTo>
                        <a:pt x="134" y="127"/>
                      </a:lnTo>
                      <a:lnTo>
                        <a:pt x="137" y="134"/>
                      </a:lnTo>
                      <a:lnTo>
                        <a:pt x="139" y="141"/>
                      </a:lnTo>
                      <a:lnTo>
                        <a:pt x="144" y="150"/>
                      </a:lnTo>
                      <a:lnTo>
                        <a:pt x="149" y="150"/>
                      </a:lnTo>
                      <a:lnTo>
                        <a:pt x="152" y="147"/>
                      </a:lnTo>
                      <a:lnTo>
                        <a:pt x="154" y="147"/>
                      </a:lnTo>
                      <a:lnTo>
                        <a:pt x="157" y="152"/>
                      </a:lnTo>
                      <a:lnTo>
                        <a:pt x="160" y="158"/>
                      </a:lnTo>
                      <a:lnTo>
                        <a:pt x="164" y="156"/>
                      </a:lnTo>
                      <a:lnTo>
                        <a:pt x="165" y="153"/>
                      </a:lnTo>
                      <a:lnTo>
                        <a:pt x="164" y="146"/>
                      </a:lnTo>
                      <a:lnTo>
                        <a:pt x="164" y="144"/>
                      </a:lnTo>
                      <a:lnTo>
                        <a:pt x="163" y="135"/>
                      </a:lnTo>
                      <a:lnTo>
                        <a:pt x="165" y="130"/>
                      </a:lnTo>
                      <a:lnTo>
                        <a:pt x="165" y="126"/>
                      </a:lnTo>
                      <a:lnTo>
                        <a:pt x="170" y="122"/>
                      </a:lnTo>
                      <a:lnTo>
                        <a:pt x="175" y="121"/>
                      </a:lnTo>
                      <a:lnTo>
                        <a:pt x="181" y="117"/>
                      </a:lnTo>
                      <a:lnTo>
                        <a:pt x="181" y="112"/>
                      </a:lnTo>
                      <a:lnTo>
                        <a:pt x="185" y="111"/>
                      </a:lnTo>
                      <a:lnTo>
                        <a:pt x="190" y="112"/>
                      </a:lnTo>
                      <a:lnTo>
                        <a:pt x="193" y="115"/>
                      </a:lnTo>
                      <a:lnTo>
                        <a:pt x="195" y="121"/>
                      </a:lnTo>
                      <a:lnTo>
                        <a:pt x="200" y="150"/>
                      </a:lnTo>
                      <a:lnTo>
                        <a:pt x="208" y="19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80" name="Freeform 228"/>
                <p:cNvSpPr>
                  <a:spLocks/>
                </p:cNvSpPr>
                <p:nvPr/>
              </p:nvSpPr>
              <p:spPr bwMode="auto">
                <a:xfrm>
                  <a:off x="4197" y="3951"/>
                  <a:ext cx="6" cy="14"/>
                </a:xfrm>
                <a:custGeom>
                  <a:avLst/>
                  <a:gdLst>
                    <a:gd name="T0" fmla="*/ 2 w 12"/>
                    <a:gd name="T1" fmla="*/ 0 h 29"/>
                    <a:gd name="T2" fmla="*/ 0 w 12"/>
                    <a:gd name="T3" fmla="*/ 10 h 29"/>
                    <a:gd name="T4" fmla="*/ 1 w 12"/>
                    <a:gd name="T5" fmla="*/ 12 h 29"/>
                    <a:gd name="T6" fmla="*/ 4 w 12"/>
                    <a:gd name="T7" fmla="*/ 18 h 29"/>
                    <a:gd name="T8" fmla="*/ 6 w 12"/>
                    <a:gd name="T9" fmla="*/ 22 h 29"/>
                    <a:gd name="T10" fmla="*/ 8 w 12"/>
                    <a:gd name="T11" fmla="*/ 24 h 29"/>
                    <a:gd name="T12" fmla="*/ 8 w 12"/>
                    <a:gd name="T13" fmla="*/ 29 h 29"/>
                    <a:gd name="T14" fmla="*/ 11 w 12"/>
                    <a:gd name="T15" fmla="*/ 29 h 29"/>
                    <a:gd name="T16" fmla="*/ 12 w 12"/>
                    <a:gd name="T17" fmla="*/ 29 h 29"/>
                    <a:gd name="T18" fmla="*/ 12 w 12"/>
                    <a:gd name="T19" fmla="*/ 28 h 29"/>
                    <a:gd name="T20" fmla="*/ 12 w 12"/>
                    <a:gd name="T21" fmla="*/ 23 h 29"/>
                    <a:gd name="T22" fmla="*/ 11 w 12"/>
                    <a:gd name="T23" fmla="*/ 22 h 29"/>
                    <a:gd name="T24" fmla="*/ 11 w 12"/>
                    <a:gd name="T25" fmla="*/ 19 h 29"/>
                    <a:gd name="T26" fmla="*/ 6 w 12"/>
                    <a:gd name="T27" fmla="*/ 13 h 29"/>
                    <a:gd name="T28" fmla="*/ 4 w 12"/>
                    <a:gd name="T29" fmla="*/ 8 h 29"/>
                    <a:gd name="T30" fmla="*/ 4 w 12"/>
                    <a:gd name="T31" fmla="*/ 8 h 29"/>
                    <a:gd name="T32" fmla="*/ 2 w 12"/>
                    <a:gd name="T33" fmla="*/ 5 h 29"/>
                    <a:gd name="T34" fmla="*/ 2 w 12"/>
                    <a:gd name="T35" fmla="*/ 4 h 29"/>
                    <a:gd name="T36" fmla="*/ 2 w 12"/>
                    <a:gd name="T37" fmla="*/ 0 h 29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2"/>
                    <a:gd name="T58" fmla="*/ 0 h 29"/>
                    <a:gd name="T59" fmla="*/ 12 w 12"/>
                    <a:gd name="T60" fmla="*/ 29 h 29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2" h="29">
                      <a:moveTo>
                        <a:pt x="2" y="0"/>
                      </a:moveTo>
                      <a:lnTo>
                        <a:pt x="0" y="10"/>
                      </a:lnTo>
                      <a:lnTo>
                        <a:pt x="1" y="12"/>
                      </a:lnTo>
                      <a:lnTo>
                        <a:pt x="4" y="18"/>
                      </a:lnTo>
                      <a:lnTo>
                        <a:pt x="6" y="22"/>
                      </a:lnTo>
                      <a:lnTo>
                        <a:pt x="8" y="24"/>
                      </a:lnTo>
                      <a:lnTo>
                        <a:pt x="8" y="29"/>
                      </a:lnTo>
                      <a:lnTo>
                        <a:pt x="11" y="29"/>
                      </a:lnTo>
                      <a:lnTo>
                        <a:pt x="12" y="29"/>
                      </a:lnTo>
                      <a:lnTo>
                        <a:pt x="12" y="28"/>
                      </a:lnTo>
                      <a:lnTo>
                        <a:pt x="12" y="23"/>
                      </a:lnTo>
                      <a:lnTo>
                        <a:pt x="11" y="22"/>
                      </a:lnTo>
                      <a:lnTo>
                        <a:pt x="11" y="19"/>
                      </a:lnTo>
                      <a:lnTo>
                        <a:pt x="6" y="13"/>
                      </a:lnTo>
                      <a:lnTo>
                        <a:pt x="4" y="8"/>
                      </a:lnTo>
                      <a:lnTo>
                        <a:pt x="2" y="5"/>
                      </a:lnTo>
                      <a:lnTo>
                        <a:pt x="2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81" name="Freeform 229"/>
                <p:cNvSpPr>
                  <a:spLocks/>
                </p:cNvSpPr>
                <p:nvPr/>
              </p:nvSpPr>
              <p:spPr bwMode="auto">
                <a:xfrm>
                  <a:off x="4205" y="3955"/>
                  <a:ext cx="4" cy="7"/>
                </a:xfrm>
                <a:custGeom>
                  <a:avLst/>
                  <a:gdLst>
                    <a:gd name="T0" fmla="*/ 4 w 9"/>
                    <a:gd name="T1" fmla="*/ 1 h 16"/>
                    <a:gd name="T2" fmla="*/ 0 w 9"/>
                    <a:gd name="T3" fmla="*/ 4 h 16"/>
                    <a:gd name="T4" fmla="*/ 2 w 9"/>
                    <a:gd name="T5" fmla="*/ 13 h 16"/>
                    <a:gd name="T6" fmla="*/ 5 w 9"/>
                    <a:gd name="T7" fmla="*/ 16 h 16"/>
                    <a:gd name="T8" fmla="*/ 6 w 9"/>
                    <a:gd name="T9" fmla="*/ 15 h 16"/>
                    <a:gd name="T10" fmla="*/ 6 w 9"/>
                    <a:gd name="T11" fmla="*/ 15 h 16"/>
                    <a:gd name="T12" fmla="*/ 8 w 9"/>
                    <a:gd name="T13" fmla="*/ 10 h 16"/>
                    <a:gd name="T14" fmla="*/ 9 w 9"/>
                    <a:gd name="T15" fmla="*/ 9 h 16"/>
                    <a:gd name="T16" fmla="*/ 8 w 9"/>
                    <a:gd name="T17" fmla="*/ 4 h 16"/>
                    <a:gd name="T18" fmla="*/ 6 w 9"/>
                    <a:gd name="T19" fmla="*/ 3 h 16"/>
                    <a:gd name="T20" fmla="*/ 4 w 9"/>
                    <a:gd name="T21" fmla="*/ 0 h 16"/>
                    <a:gd name="T22" fmla="*/ 4 w 9"/>
                    <a:gd name="T23" fmla="*/ 1 h 1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9"/>
                    <a:gd name="T37" fmla="*/ 0 h 16"/>
                    <a:gd name="T38" fmla="*/ 9 w 9"/>
                    <a:gd name="T39" fmla="*/ 16 h 1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9" h="16">
                      <a:moveTo>
                        <a:pt x="4" y="1"/>
                      </a:moveTo>
                      <a:lnTo>
                        <a:pt x="0" y="4"/>
                      </a:lnTo>
                      <a:lnTo>
                        <a:pt x="2" y="13"/>
                      </a:lnTo>
                      <a:lnTo>
                        <a:pt x="5" y="16"/>
                      </a:lnTo>
                      <a:lnTo>
                        <a:pt x="6" y="15"/>
                      </a:lnTo>
                      <a:lnTo>
                        <a:pt x="8" y="10"/>
                      </a:lnTo>
                      <a:lnTo>
                        <a:pt x="9" y="9"/>
                      </a:lnTo>
                      <a:lnTo>
                        <a:pt x="8" y="4"/>
                      </a:lnTo>
                      <a:lnTo>
                        <a:pt x="6" y="3"/>
                      </a:lnTo>
                      <a:lnTo>
                        <a:pt x="4" y="0"/>
                      </a:lnTo>
                      <a:lnTo>
                        <a:pt x="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82" name="Freeform 230"/>
                <p:cNvSpPr>
                  <a:spLocks/>
                </p:cNvSpPr>
                <p:nvPr/>
              </p:nvSpPr>
              <p:spPr bwMode="auto">
                <a:xfrm>
                  <a:off x="4211" y="3949"/>
                  <a:ext cx="8" cy="19"/>
                </a:xfrm>
                <a:custGeom>
                  <a:avLst/>
                  <a:gdLst>
                    <a:gd name="T0" fmla="*/ 2 w 16"/>
                    <a:gd name="T1" fmla="*/ 2 h 38"/>
                    <a:gd name="T2" fmla="*/ 2 w 16"/>
                    <a:gd name="T3" fmla="*/ 4 h 38"/>
                    <a:gd name="T4" fmla="*/ 0 w 16"/>
                    <a:gd name="T5" fmla="*/ 10 h 38"/>
                    <a:gd name="T6" fmla="*/ 2 w 16"/>
                    <a:gd name="T7" fmla="*/ 11 h 38"/>
                    <a:gd name="T8" fmla="*/ 5 w 16"/>
                    <a:gd name="T9" fmla="*/ 14 h 38"/>
                    <a:gd name="T10" fmla="*/ 5 w 16"/>
                    <a:gd name="T11" fmla="*/ 14 h 38"/>
                    <a:gd name="T12" fmla="*/ 5 w 16"/>
                    <a:gd name="T13" fmla="*/ 15 h 38"/>
                    <a:gd name="T14" fmla="*/ 5 w 16"/>
                    <a:gd name="T15" fmla="*/ 16 h 38"/>
                    <a:gd name="T16" fmla="*/ 9 w 16"/>
                    <a:gd name="T17" fmla="*/ 20 h 38"/>
                    <a:gd name="T18" fmla="*/ 6 w 16"/>
                    <a:gd name="T19" fmla="*/ 23 h 38"/>
                    <a:gd name="T20" fmla="*/ 6 w 16"/>
                    <a:gd name="T21" fmla="*/ 24 h 38"/>
                    <a:gd name="T22" fmla="*/ 6 w 16"/>
                    <a:gd name="T23" fmla="*/ 30 h 38"/>
                    <a:gd name="T24" fmla="*/ 7 w 16"/>
                    <a:gd name="T25" fmla="*/ 33 h 38"/>
                    <a:gd name="T26" fmla="*/ 7 w 16"/>
                    <a:gd name="T27" fmla="*/ 34 h 38"/>
                    <a:gd name="T28" fmla="*/ 9 w 16"/>
                    <a:gd name="T29" fmla="*/ 36 h 38"/>
                    <a:gd name="T30" fmla="*/ 10 w 16"/>
                    <a:gd name="T31" fmla="*/ 38 h 38"/>
                    <a:gd name="T32" fmla="*/ 12 w 16"/>
                    <a:gd name="T33" fmla="*/ 38 h 38"/>
                    <a:gd name="T34" fmla="*/ 13 w 16"/>
                    <a:gd name="T35" fmla="*/ 36 h 38"/>
                    <a:gd name="T36" fmla="*/ 15 w 16"/>
                    <a:gd name="T37" fmla="*/ 34 h 38"/>
                    <a:gd name="T38" fmla="*/ 16 w 16"/>
                    <a:gd name="T39" fmla="*/ 30 h 38"/>
                    <a:gd name="T40" fmla="*/ 16 w 16"/>
                    <a:gd name="T41" fmla="*/ 27 h 38"/>
                    <a:gd name="T42" fmla="*/ 15 w 16"/>
                    <a:gd name="T43" fmla="*/ 23 h 38"/>
                    <a:gd name="T44" fmla="*/ 11 w 16"/>
                    <a:gd name="T45" fmla="*/ 21 h 38"/>
                    <a:gd name="T46" fmla="*/ 10 w 16"/>
                    <a:gd name="T47" fmla="*/ 16 h 38"/>
                    <a:gd name="T48" fmla="*/ 10 w 16"/>
                    <a:gd name="T49" fmla="*/ 14 h 38"/>
                    <a:gd name="T50" fmla="*/ 10 w 16"/>
                    <a:gd name="T51" fmla="*/ 11 h 38"/>
                    <a:gd name="T52" fmla="*/ 9 w 16"/>
                    <a:gd name="T53" fmla="*/ 6 h 38"/>
                    <a:gd name="T54" fmla="*/ 6 w 16"/>
                    <a:gd name="T55" fmla="*/ 3 h 38"/>
                    <a:gd name="T56" fmla="*/ 4 w 16"/>
                    <a:gd name="T57" fmla="*/ 2 h 38"/>
                    <a:gd name="T58" fmla="*/ 2 w 16"/>
                    <a:gd name="T59" fmla="*/ 0 h 38"/>
                    <a:gd name="T60" fmla="*/ 2 w 16"/>
                    <a:gd name="T61" fmla="*/ 2 h 38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16"/>
                    <a:gd name="T94" fmla="*/ 0 h 38"/>
                    <a:gd name="T95" fmla="*/ 16 w 16"/>
                    <a:gd name="T96" fmla="*/ 38 h 38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16" h="38">
                      <a:moveTo>
                        <a:pt x="2" y="2"/>
                      </a:moveTo>
                      <a:lnTo>
                        <a:pt x="2" y="4"/>
                      </a:lnTo>
                      <a:lnTo>
                        <a:pt x="0" y="10"/>
                      </a:lnTo>
                      <a:lnTo>
                        <a:pt x="2" y="11"/>
                      </a:lnTo>
                      <a:lnTo>
                        <a:pt x="5" y="14"/>
                      </a:lnTo>
                      <a:lnTo>
                        <a:pt x="5" y="15"/>
                      </a:lnTo>
                      <a:lnTo>
                        <a:pt x="5" y="16"/>
                      </a:lnTo>
                      <a:lnTo>
                        <a:pt x="9" y="20"/>
                      </a:lnTo>
                      <a:lnTo>
                        <a:pt x="6" y="23"/>
                      </a:lnTo>
                      <a:lnTo>
                        <a:pt x="6" y="24"/>
                      </a:lnTo>
                      <a:lnTo>
                        <a:pt x="6" y="30"/>
                      </a:lnTo>
                      <a:lnTo>
                        <a:pt x="7" y="33"/>
                      </a:lnTo>
                      <a:lnTo>
                        <a:pt x="7" y="34"/>
                      </a:lnTo>
                      <a:lnTo>
                        <a:pt x="9" y="36"/>
                      </a:lnTo>
                      <a:lnTo>
                        <a:pt x="10" y="38"/>
                      </a:lnTo>
                      <a:lnTo>
                        <a:pt x="12" y="38"/>
                      </a:lnTo>
                      <a:lnTo>
                        <a:pt x="13" y="36"/>
                      </a:lnTo>
                      <a:lnTo>
                        <a:pt x="15" y="34"/>
                      </a:lnTo>
                      <a:lnTo>
                        <a:pt x="16" y="30"/>
                      </a:lnTo>
                      <a:lnTo>
                        <a:pt x="16" y="27"/>
                      </a:lnTo>
                      <a:lnTo>
                        <a:pt x="15" y="23"/>
                      </a:lnTo>
                      <a:lnTo>
                        <a:pt x="11" y="21"/>
                      </a:lnTo>
                      <a:lnTo>
                        <a:pt x="10" y="16"/>
                      </a:lnTo>
                      <a:lnTo>
                        <a:pt x="10" y="14"/>
                      </a:lnTo>
                      <a:lnTo>
                        <a:pt x="10" y="11"/>
                      </a:lnTo>
                      <a:lnTo>
                        <a:pt x="9" y="6"/>
                      </a:lnTo>
                      <a:lnTo>
                        <a:pt x="6" y="3"/>
                      </a:lnTo>
                      <a:lnTo>
                        <a:pt x="4" y="2"/>
                      </a:lnTo>
                      <a:lnTo>
                        <a:pt x="2" y="0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83" name="Freeform 231"/>
                <p:cNvSpPr>
                  <a:spLocks/>
                </p:cNvSpPr>
                <p:nvPr/>
              </p:nvSpPr>
              <p:spPr bwMode="auto">
                <a:xfrm>
                  <a:off x="4146" y="3806"/>
                  <a:ext cx="69" cy="39"/>
                </a:xfrm>
                <a:custGeom>
                  <a:avLst/>
                  <a:gdLst>
                    <a:gd name="T0" fmla="*/ 1 w 136"/>
                    <a:gd name="T1" fmla="*/ 45 h 78"/>
                    <a:gd name="T2" fmla="*/ 17 w 136"/>
                    <a:gd name="T3" fmla="*/ 25 h 78"/>
                    <a:gd name="T4" fmla="*/ 35 w 136"/>
                    <a:gd name="T5" fmla="*/ 7 h 78"/>
                    <a:gd name="T6" fmla="*/ 38 w 136"/>
                    <a:gd name="T7" fmla="*/ 6 h 78"/>
                    <a:gd name="T8" fmla="*/ 44 w 136"/>
                    <a:gd name="T9" fmla="*/ 0 h 78"/>
                    <a:gd name="T10" fmla="*/ 47 w 136"/>
                    <a:gd name="T11" fmla="*/ 0 h 78"/>
                    <a:gd name="T12" fmla="*/ 52 w 136"/>
                    <a:gd name="T13" fmla="*/ 1 h 78"/>
                    <a:gd name="T14" fmla="*/ 58 w 136"/>
                    <a:gd name="T15" fmla="*/ 2 h 78"/>
                    <a:gd name="T16" fmla="*/ 63 w 136"/>
                    <a:gd name="T17" fmla="*/ 4 h 78"/>
                    <a:gd name="T18" fmla="*/ 69 w 136"/>
                    <a:gd name="T19" fmla="*/ 10 h 78"/>
                    <a:gd name="T20" fmla="*/ 72 w 136"/>
                    <a:gd name="T21" fmla="*/ 12 h 78"/>
                    <a:gd name="T22" fmla="*/ 77 w 136"/>
                    <a:gd name="T23" fmla="*/ 8 h 78"/>
                    <a:gd name="T24" fmla="*/ 84 w 136"/>
                    <a:gd name="T25" fmla="*/ 7 h 78"/>
                    <a:gd name="T26" fmla="*/ 88 w 136"/>
                    <a:gd name="T27" fmla="*/ 7 h 78"/>
                    <a:gd name="T28" fmla="*/ 92 w 136"/>
                    <a:gd name="T29" fmla="*/ 12 h 78"/>
                    <a:gd name="T30" fmla="*/ 96 w 136"/>
                    <a:gd name="T31" fmla="*/ 14 h 78"/>
                    <a:gd name="T32" fmla="*/ 103 w 136"/>
                    <a:gd name="T33" fmla="*/ 13 h 78"/>
                    <a:gd name="T34" fmla="*/ 104 w 136"/>
                    <a:gd name="T35" fmla="*/ 15 h 78"/>
                    <a:gd name="T36" fmla="*/ 108 w 136"/>
                    <a:gd name="T37" fmla="*/ 25 h 78"/>
                    <a:gd name="T38" fmla="*/ 108 w 136"/>
                    <a:gd name="T39" fmla="*/ 28 h 78"/>
                    <a:gd name="T40" fmla="*/ 113 w 136"/>
                    <a:gd name="T41" fmla="*/ 31 h 78"/>
                    <a:gd name="T42" fmla="*/ 123 w 136"/>
                    <a:gd name="T43" fmla="*/ 33 h 78"/>
                    <a:gd name="T44" fmla="*/ 127 w 136"/>
                    <a:gd name="T45" fmla="*/ 33 h 78"/>
                    <a:gd name="T46" fmla="*/ 127 w 136"/>
                    <a:gd name="T47" fmla="*/ 33 h 78"/>
                    <a:gd name="T48" fmla="*/ 133 w 136"/>
                    <a:gd name="T49" fmla="*/ 37 h 78"/>
                    <a:gd name="T50" fmla="*/ 136 w 136"/>
                    <a:gd name="T51" fmla="*/ 40 h 78"/>
                    <a:gd name="T52" fmla="*/ 136 w 136"/>
                    <a:gd name="T53" fmla="*/ 44 h 78"/>
                    <a:gd name="T54" fmla="*/ 133 w 136"/>
                    <a:gd name="T55" fmla="*/ 46 h 78"/>
                    <a:gd name="T56" fmla="*/ 127 w 136"/>
                    <a:gd name="T57" fmla="*/ 52 h 78"/>
                    <a:gd name="T58" fmla="*/ 126 w 136"/>
                    <a:gd name="T59" fmla="*/ 55 h 78"/>
                    <a:gd name="T60" fmla="*/ 126 w 136"/>
                    <a:gd name="T61" fmla="*/ 61 h 78"/>
                    <a:gd name="T62" fmla="*/ 127 w 136"/>
                    <a:gd name="T63" fmla="*/ 66 h 78"/>
                    <a:gd name="T64" fmla="*/ 125 w 136"/>
                    <a:gd name="T65" fmla="*/ 69 h 78"/>
                    <a:gd name="T66" fmla="*/ 121 w 136"/>
                    <a:gd name="T67" fmla="*/ 72 h 78"/>
                    <a:gd name="T68" fmla="*/ 114 w 136"/>
                    <a:gd name="T69" fmla="*/ 72 h 78"/>
                    <a:gd name="T70" fmla="*/ 108 w 136"/>
                    <a:gd name="T71" fmla="*/ 70 h 78"/>
                    <a:gd name="T72" fmla="*/ 101 w 136"/>
                    <a:gd name="T73" fmla="*/ 70 h 78"/>
                    <a:gd name="T74" fmla="*/ 96 w 136"/>
                    <a:gd name="T75" fmla="*/ 70 h 78"/>
                    <a:gd name="T76" fmla="*/ 90 w 136"/>
                    <a:gd name="T77" fmla="*/ 70 h 78"/>
                    <a:gd name="T78" fmla="*/ 84 w 136"/>
                    <a:gd name="T79" fmla="*/ 70 h 78"/>
                    <a:gd name="T80" fmla="*/ 71 w 136"/>
                    <a:gd name="T81" fmla="*/ 73 h 78"/>
                    <a:gd name="T82" fmla="*/ 60 w 136"/>
                    <a:gd name="T83" fmla="*/ 75 h 78"/>
                    <a:gd name="T84" fmla="*/ 46 w 136"/>
                    <a:gd name="T85" fmla="*/ 78 h 78"/>
                    <a:gd name="T86" fmla="*/ 35 w 136"/>
                    <a:gd name="T87" fmla="*/ 78 h 78"/>
                    <a:gd name="T88" fmla="*/ 31 w 136"/>
                    <a:gd name="T89" fmla="*/ 76 h 78"/>
                    <a:gd name="T90" fmla="*/ 22 w 136"/>
                    <a:gd name="T91" fmla="*/ 74 h 78"/>
                    <a:gd name="T92" fmla="*/ 20 w 136"/>
                    <a:gd name="T93" fmla="*/ 72 h 78"/>
                    <a:gd name="T94" fmla="*/ 16 w 136"/>
                    <a:gd name="T95" fmla="*/ 69 h 78"/>
                    <a:gd name="T96" fmla="*/ 10 w 136"/>
                    <a:gd name="T97" fmla="*/ 68 h 78"/>
                    <a:gd name="T98" fmla="*/ 7 w 136"/>
                    <a:gd name="T99" fmla="*/ 68 h 78"/>
                    <a:gd name="T100" fmla="*/ 2 w 136"/>
                    <a:gd name="T101" fmla="*/ 68 h 78"/>
                    <a:gd name="T102" fmla="*/ 1 w 136"/>
                    <a:gd name="T103" fmla="*/ 66 h 78"/>
                    <a:gd name="T104" fmla="*/ 0 w 136"/>
                    <a:gd name="T105" fmla="*/ 61 h 78"/>
                    <a:gd name="T106" fmla="*/ 0 w 136"/>
                    <a:gd name="T107" fmla="*/ 55 h 78"/>
                    <a:gd name="T108" fmla="*/ 1 w 136"/>
                    <a:gd name="T109" fmla="*/ 44 h 78"/>
                    <a:gd name="T110" fmla="*/ 1 w 136"/>
                    <a:gd name="T111" fmla="*/ 45 h 7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36"/>
                    <a:gd name="T169" fmla="*/ 0 h 78"/>
                    <a:gd name="T170" fmla="*/ 136 w 136"/>
                    <a:gd name="T171" fmla="*/ 78 h 78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36" h="78">
                      <a:moveTo>
                        <a:pt x="1" y="45"/>
                      </a:moveTo>
                      <a:lnTo>
                        <a:pt x="17" y="25"/>
                      </a:lnTo>
                      <a:lnTo>
                        <a:pt x="35" y="7"/>
                      </a:lnTo>
                      <a:lnTo>
                        <a:pt x="38" y="6"/>
                      </a:lnTo>
                      <a:lnTo>
                        <a:pt x="44" y="0"/>
                      </a:lnTo>
                      <a:lnTo>
                        <a:pt x="47" y="0"/>
                      </a:lnTo>
                      <a:lnTo>
                        <a:pt x="52" y="1"/>
                      </a:lnTo>
                      <a:lnTo>
                        <a:pt x="58" y="2"/>
                      </a:lnTo>
                      <a:lnTo>
                        <a:pt x="63" y="4"/>
                      </a:lnTo>
                      <a:lnTo>
                        <a:pt x="69" y="10"/>
                      </a:lnTo>
                      <a:lnTo>
                        <a:pt x="72" y="12"/>
                      </a:lnTo>
                      <a:lnTo>
                        <a:pt x="77" y="8"/>
                      </a:lnTo>
                      <a:lnTo>
                        <a:pt x="84" y="7"/>
                      </a:lnTo>
                      <a:lnTo>
                        <a:pt x="88" y="7"/>
                      </a:lnTo>
                      <a:lnTo>
                        <a:pt x="92" y="12"/>
                      </a:lnTo>
                      <a:lnTo>
                        <a:pt x="96" y="14"/>
                      </a:lnTo>
                      <a:lnTo>
                        <a:pt x="103" y="13"/>
                      </a:lnTo>
                      <a:lnTo>
                        <a:pt x="104" y="15"/>
                      </a:lnTo>
                      <a:lnTo>
                        <a:pt x="108" y="25"/>
                      </a:lnTo>
                      <a:lnTo>
                        <a:pt x="108" y="28"/>
                      </a:lnTo>
                      <a:lnTo>
                        <a:pt x="113" y="31"/>
                      </a:lnTo>
                      <a:lnTo>
                        <a:pt x="123" y="33"/>
                      </a:lnTo>
                      <a:lnTo>
                        <a:pt x="127" y="33"/>
                      </a:lnTo>
                      <a:lnTo>
                        <a:pt x="133" y="37"/>
                      </a:lnTo>
                      <a:lnTo>
                        <a:pt x="136" y="40"/>
                      </a:lnTo>
                      <a:lnTo>
                        <a:pt x="136" y="44"/>
                      </a:lnTo>
                      <a:lnTo>
                        <a:pt x="133" y="46"/>
                      </a:lnTo>
                      <a:lnTo>
                        <a:pt x="127" y="52"/>
                      </a:lnTo>
                      <a:lnTo>
                        <a:pt x="126" y="55"/>
                      </a:lnTo>
                      <a:lnTo>
                        <a:pt x="126" y="61"/>
                      </a:lnTo>
                      <a:lnTo>
                        <a:pt x="127" y="66"/>
                      </a:lnTo>
                      <a:lnTo>
                        <a:pt x="125" y="69"/>
                      </a:lnTo>
                      <a:lnTo>
                        <a:pt x="121" y="72"/>
                      </a:lnTo>
                      <a:lnTo>
                        <a:pt x="114" y="72"/>
                      </a:lnTo>
                      <a:lnTo>
                        <a:pt x="108" y="70"/>
                      </a:lnTo>
                      <a:lnTo>
                        <a:pt x="101" y="70"/>
                      </a:lnTo>
                      <a:lnTo>
                        <a:pt x="96" y="70"/>
                      </a:lnTo>
                      <a:lnTo>
                        <a:pt x="90" y="70"/>
                      </a:lnTo>
                      <a:lnTo>
                        <a:pt x="84" y="70"/>
                      </a:lnTo>
                      <a:lnTo>
                        <a:pt x="71" y="73"/>
                      </a:lnTo>
                      <a:lnTo>
                        <a:pt x="60" y="75"/>
                      </a:lnTo>
                      <a:lnTo>
                        <a:pt x="46" y="78"/>
                      </a:lnTo>
                      <a:lnTo>
                        <a:pt x="35" y="78"/>
                      </a:lnTo>
                      <a:lnTo>
                        <a:pt x="31" y="76"/>
                      </a:lnTo>
                      <a:lnTo>
                        <a:pt x="22" y="74"/>
                      </a:lnTo>
                      <a:lnTo>
                        <a:pt x="20" y="72"/>
                      </a:lnTo>
                      <a:lnTo>
                        <a:pt x="16" y="69"/>
                      </a:lnTo>
                      <a:lnTo>
                        <a:pt x="10" y="68"/>
                      </a:lnTo>
                      <a:lnTo>
                        <a:pt x="7" y="68"/>
                      </a:lnTo>
                      <a:lnTo>
                        <a:pt x="2" y="68"/>
                      </a:lnTo>
                      <a:lnTo>
                        <a:pt x="1" y="66"/>
                      </a:lnTo>
                      <a:lnTo>
                        <a:pt x="0" y="61"/>
                      </a:lnTo>
                      <a:lnTo>
                        <a:pt x="0" y="55"/>
                      </a:lnTo>
                      <a:lnTo>
                        <a:pt x="1" y="44"/>
                      </a:lnTo>
                      <a:lnTo>
                        <a:pt x="1" y="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84" name="Freeform 232"/>
                <p:cNvSpPr>
                  <a:spLocks/>
                </p:cNvSpPr>
                <p:nvPr/>
              </p:nvSpPr>
              <p:spPr bwMode="auto">
                <a:xfrm>
                  <a:off x="3969" y="3768"/>
                  <a:ext cx="166" cy="89"/>
                </a:xfrm>
                <a:custGeom>
                  <a:avLst/>
                  <a:gdLst>
                    <a:gd name="T0" fmla="*/ 11 w 332"/>
                    <a:gd name="T1" fmla="*/ 85 h 178"/>
                    <a:gd name="T2" fmla="*/ 30 w 332"/>
                    <a:gd name="T3" fmla="*/ 83 h 178"/>
                    <a:gd name="T4" fmla="*/ 43 w 332"/>
                    <a:gd name="T5" fmla="*/ 97 h 178"/>
                    <a:gd name="T6" fmla="*/ 71 w 332"/>
                    <a:gd name="T7" fmla="*/ 118 h 178"/>
                    <a:gd name="T8" fmla="*/ 92 w 332"/>
                    <a:gd name="T9" fmla="*/ 128 h 178"/>
                    <a:gd name="T10" fmla="*/ 104 w 332"/>
                    <a:gd name="T11" fmla="*/ 132 h 178"/>
                    <a:gd name="T12" fmla="*/ 119 w 332"/>
                    <a:gd name="T13" fmla="*/ 138 h 178"/>
                    <a:gd name="T14" fmla="*/ 138 w 332"/>
                    <a:gd name="T15" fmla="*/ 134 h 178"/>
                    <a:gd name="T16" fmla="*/ 150 w 332"/>
                    <a:gd name="T17" fmla="*/ 142 h 178"/>
                    <a:gd name="T18" fmla="*/ 169 w 332"/>
                    <a:gd name="T19" fmla="*/ 137 h 178"/>
                    <a:gd name="T20" fmla="*/ 176 w 332"/>
                    <a:gd name="T21" fmla="*/ 145 h 178"/>
                    <a:gd name="T22" fmla="*/ 205 w 332"/>
                    <a:gd name="T23" fmla="*/ 163 h 178"/>
                    <a:gd name="T24" fmla="*/ 227 w 332"/>
                    <a:gd name="T25" fmla="*/ 166 h 178"/>
                    <a:gd name="T26" fmla="*/ 236 w 332"/>
                    <a:gd name="T27" fmla="*/ 160 h 178"/>
                    <a:gd name="T28" fmla="*/ 246 w 332"/>
                    <a:gd name="T29" fmla="*/ 167 h 178"/>
                    <a:gd name="T30" fmla="*/ 264 w 332"/>
                    <a:gd name="T31" fmla="*/ 175 h 178"/>
                    <a:gd name="T32" fmla="*/ 281 w 332"/>
                    <a:gd name="T33" fmla="*/ 172 h 178"/>
                    <a:gd name="T34" fmla="*/ 299 w 332"/>
                    <a:gd name="T35" fmla="*/ 176 h 178"/>
                    <a:gd name="T36" fmla="*/ 326 w 332"/>
                    <a:gd name="T37" fmla="*/ 176 h 178"/>
                    <a:gd name="T38" fmla="*/ 332 w 332"/>
                    <a:gd name="T39" fmla="*/ 162 h 178"/>
                    <a:gd name="T40" fmla="*/ 321 w 332"/>
                    <a:gd name="T41" fmla="*/ 134 h 178"/>
                    <a:gd name="T42" fmla="*/ 326 w 332"/>
                    <a:gd name="T43" fmla="*/ 115 h 178"/>
                    <a:gd name="T44" fmla="*/ 317 w 332"/>
                    <a:gd name="T45" fmla="*/ 110 h 178"/>
                    <a:gd name="T46" fmla="*/ 293 w 332"/>
                    <a:gd name="T47" fmla="*/ 112 h 178"/>
                    <a:gd name="T48" fmla="*/ 274 w 332"/>
                    <a:gd name="T49" fmla="*/ 102 h 178"/>
                    <a:gd name="T50" fmla="*/ 263 w 332"/>
                    <a:gd name="T51" fmla="*/ 98 h 178"/>
                    <a:gd name="T52" fmla="*/ 253 w 332"/>
                    <a:gd name="T53" fmla="*/ 108 h 178"/>
                    <a:gd name="T54" fmla="*/ 240 w 332"/>
                    <a:gd name="T55" fmla="*/ 104 h 178"/>
                    <a:gd name="T56" fmla="*/ 231 w 332"/>
                    <a:gd name="T57" fmla="*/ 91 h 178"/>
                    <a:gd name="T58" fmla="*/ 219 w 332"/>
                    <a:gd name="T59" fmla="*/ 89 h 178"/>
                    <a:gd name="T60" fmla="*/ 200 w 332"/>
                    <a:gd name="T61" fmla="*/ 88 h 178"/>
                    <a:gd name="T62" fmla="*/ 187 w 332"/>
                    <a:gd name="T63" fmla="*/ 76 h 178"/>
                    <a:gd name="T64" fmla="*/ 175 w 332"/>
                    <a:gd name="T65" fmla="*/ 74 h 178"/>
                    <a:gd name="T66" fmla="*/ 162 w 332"/>
                    <a:gd name="T67" fmla="*/ 65 h 178"/>
                    <a:gd name="T68" fmla="*/ 157 w 332"/>
                    <a:gd name="T69" fmla="*/ 53 h 178"/>
                    <a:gd name="T70" fmla="*/ 148 w 332"/>
                    <a:gd name="T71" fmla="*/ 44 h 178"/>
                    <a:gd name="T72" fmla="*/ 140 w 332"/>
                    <a:gd name="T73" fmla="*/ 54 h 178"/>
                    <a:gd name="T74" fmla="*/ 134 w 332"/>
                    <a:gd name="T75" fmla="*/ 59 h 178"/>
                    <a:gd name="T76" fmla="*/ 123 w 332"/>
                    <a:gd name="T77" fmla="*/ 43 h 178"/>
                    <a:gd name="T78" fmla="*/ 105 w 332"/>
                    <a:gd name="T79" fmla="*/ 32 h 178"/>
                    <a:gd name="T80" fmla="*/ 100 w 332"/>
                    <a:gd name="T81" fmla="*/ 22 h 178"/>
                    <a:gd name="T82" fmla="*/ 81 w 332"/>
                    <a:gd name="T83" fmla="*/ 14 h 178"/>
                    <a:gd name="T84" fmla="*/ 69 w 332"/>
                    <a:gd name="T85" fmla="*/ 12 h 178"/>
                    <a:gd name="T86" fmla="*/ 54 w 332"/>
                    <a:gd name="T87" fmla="*/ 1 h 178"/>
                    <a:gd name="T88" fmla="*/ 43 w 332"/>
                    <a:gd name="T89" fmla="*/ 8 h 178"/>
                    <a:gd name="T90" fmla="*/ 30 w 332"/>
                    <a:gd name="T91" fmla="*/ 4 h 178"/>
                    <a:gd name="T92" fmla="*/ 21 w 332"/>
                    <a:gd name="T93" fmla="*/ 10 h 178"/>
                    <a:gd name="T94" fmla="*/ 5 w 332"/>
                    <a:gd name="T95" fmla="*/ 19 h 178"/>
                    <a:gd name="T96" fmla="*/ 5 w 332"/>
                    <a:gd name="T97" fmla="*/ 41 h 178"/>
                    <a:gd name="T98" fmla="*/ 0 w 332"/>
                    <a:gd name="T99" fmla="*/ 76 h 178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332"/>
                    <a:gd name="T151" fmla="*/ 0 h 178"/>
                    <a:gd name="T152" fmla="*/ 332 w 332"/>
                    <a:gd name="T153" fmla="*/ 178 h 178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332" h="178">
                      <a:moveTo>
                        <a:pt x="1" y="83"/>
                      </a:moveTo>
                      <a:lnTo>
                        <a:pt x="6" y="86"/>
                      </a:lnTo>
                      <a:lnTo>
                        <a:pt x="11" y="85"/>
                      </a:lnTo>
                      <a:lnTo>
                        <a:pt x="15" y="85"/>
                      </a:lnTo>
                      <a:lnTo>
                        <a:pt x="25" y="83"/>
                      </a:lnTo>
                      <a:lnTo>
                        <a:pt x="30" y="83"/>
                      </a:lnTo>
                      <a:lnTo>
                        <a:pt x="32" y="85"/>
                      </a:lnTo>
                      <a:lnTo>
                        <a:pt x="36" y="90"/>
                      </a:lnTo>
                      <a:lnTo>
                        <a:pt x="43" y="97"/>
                      </a:lnTo>
                      <a:lnTo>
                        <a:pt x="50" y="103"/>
                      </a:lnTo>
                      <a:lnTo>
                        <a:pt x="62" y="112"/>
                      </a:lnTo>
                      <a:lnTo>
                        <a:pt x="71" y="118"/>
                      </a:lnTo>
                      <a:lnTo>
                        <a:pt x="80" y="125"/>
                      </a:lnTo>
                      <a:lnTo>
                        <a:pt x="83" y="126"/>
                      </a:lnTo>
                      <a:lnTo>
                        <a:pt x="92" y="128"/>
                      </a:lnTo>
                      <a:lnTo>
                        <a:pt x="95" y="128"/>
                      </a:lnTo>
                      <a:lnTo>
                        <a:pt x="100" y="131"/>
                      </a:lnTo>
                      <a:lnTo>
                        <a:pt x="104" y="132"/>
                      </a:lnTo>
                      <a:lnTo>
                        <a:pt x="109" y="136"/>
                      </a:lnTo>
                      <a:lnTo>
                        <a:pt x="114" y="138"/>
                      </a:lnTo>
                      <a:lnTo>
                        <a:pt x="119" y="138"/>
                      </a:lnTo>
                      <a:lnTo>
                        <a:pt x="127" y="137"/>
                      </a:lnTo>
                      <a:lnTo>
                        <a:pt x="133" y="134"/>
                      </a:lnTo>
                      <a:lnTo>
                        <a:pt x="138" y="134"/>
                      </a:lnTo>
                      <a:lnTo>
                        <a:pt x="140" y="136"/>
                      </a:lnTo>
                      <a:lnTo>
                        <a:pt x="145" y="139"/>
                      </a:lnTo>
                      <a:lnTo>
                        <a:pt x="150" y="142"/>
                      </a:lnTo>
                      <a:lnTo>
                        <a:pt x="158" y="140"/>
                      </a:lnTo>
                      <a:lnTo>
                        <a:pt x="165" y="138"/>
                      </a:lnTo>
                      <a:lnTo>
                        <a:pt x="169" y="137"/>
                      </a:lnTo>
                      <a:lnTo>
                        <a:pt x="173" y="138"/>
                      </a:lnTo>
                      <a:lnTo>
                        <a:pt x="175" y="139"/>
                      </a:lnTo>
                      <a:lnTo>
                        <a:pt x="176" y="145"/>
                      </a:lnTo>
                      <a:lnTo>
                        <a:pt x="180" y="148"/>
                      </a:lnTo>
                      <a:lnTo>
                        <a:pt x="195" y="158"/>
                      </a:lnTo>
                      <a:lnTo>
                        <a:pt x="205" y="163"/>
                      </a:lnTo>
                      <a:lnTo>
                        <a:pt x="220" y="170"/>
                      </a:lnTo>
                      <a:lnTo>
                        <a:pt x="224" y="169"/>
                      </a:lnTo>
                      <a:lnTo>
                        <a:pt x="227" y="166"/>
                      </a:lnTo>
                      <a:lnTo>
                        <a:pt x="230" y="162"/>
                      </a:lnTo>
                      <a:lnTo>
                        <a:pt x="232" y="160"/>
                      </a:lnTo>
                      <a:lnTo>
                        <a:pt x="236" y="160"/>
                      </a:lnTo>
                      <a:lnTo>
                        <a:pt x="239" y="161"/>
                      </a:lnTo>
                      <a:lnTo>
                        <a:pt x="243" y="163"/>
                      </a:lnTo>
                      <a:lnTo>
                        <a:pt x="246" y="167"/>
                      </a:lnTo>
                      <a:lnTo>
                        <a:pt x="250" y="169"/>
                      </a:lnTo>
                      <a:lnTo>
                        <a:pt x="257" y="173"/>
                      </a:lnTo>
                      <a:lnTo>
                        <a:pt x="264" y="175"/>
                      </a:lnTo>
                      <a:lnTo>
                        <a:pt x="270" y="175"/>
                      </a:lnTo>
                      <a:lnTo>
                        <a:pt x="277" y="174"/>
                      </a:lnTo>
                      <a:lnTo>
                        <a:pt x="281" y="172"/>
                      </a:lnTo>
                      <a:lnTo>
                        <a:pt x="284" y="172"/>
                      </a:lnTo>
                      <a:lnTo>
                        <a:pt x="292" y="174"/>
                      </a:lnTo>
                      <a:lnTo>
                        <a:pt x="299" y="176"/>
                      </a:lnTo>
                      <a:lnTo>
                        <a:pt x="305" y="178"/>
                      </a:lnTo>
                      <a:lnTo>
                        <a:pt x="320" y="178"/>
                      </a:lnTo>
                      <a:lnTo>
                        <a:pt x="326" y="176"/>
                      </a:lnTo>
                      <a:lnTo>
                        <a:pt x="331" y="174"/>
                      </a:lnTo>
                      <a:lnTo>
                        <a:pt x="332" y="167"/>
                      </a:lnTo>
                      <a:lnTo>
                        <a:pt x="332" y="162"/>
                      </a:lnTo>
                      <a:lnTo>
                        <a:pt x="330" y="155"/>
                      </a:lnTo>
                      <a:lnTo>
                        <a:pt x="325" y="146"/>
                      </a:lnTo>
                      <a:lnTo>
                        <a:pt x="321" y="134"/>
                      </a:lnTo>
                      <a:lnTo>
                        <a:pt x="321" y="126"/>
                      </a:lnTo>
                      <a:lnTo>
                        <a:pt x="324" y="120"/>
                      </a:lnTo>
                      <a:lnTo>
                        <a:pt x="326" y="115"/>
                      </a:lnTo>
                      <a:lnTo>
                        <a:pt x="326" y="104"/>
                      </a:lnTo>
                      <a:lnTo>
                        <a:pt x="323" y="107"/>
                      </a:lnTo>
                      <a:lnTo>
                        <a:pt x="317" y="110"/>
                      </a:lnTo>
                      <a:lnTo>
                        <a:pt x="309" y="112"/>
                      </a:lnTo>
                      <a:lnTo>
                        <a:pt x="301" y="112"/>
                      </a:lnTo>
                      <a:lnTo>
                        <a:pt x="293" y="112"/>
                      </a:lnTo>
                      <a:lnTo>
                        <a:pt x="284" y="110"/>
                      </a:lnTo>
                      <a:lnTo>
                        <a:pt x="282" y="109"/>
                      </a:lnTo>
                      <a:lnTo>
                        <a:pt x="274" y="102"/>
                      </a:lnTo>
                      <a:lnTo>
                        <a:pt x="271" y="98"/>
                      </a:lnTo>
                      <a:lnTo>
                        <a:pt x="268" y="95"/>
                      </a:lnTo>
                      <a:lnTo>
                        <a:pt x="263" y="98"/>
                      </a:lnTo>
                      <a:lnTo>
                        <a:pt x="261" y="103"/>
                      </a:lnTo>
                      <a:lnTo>
                        <a:pt x="258" y="107"/>
                      </a:lnTo>
                      <a:lnTo>
                        <a:pt x="253" y="108"/>
                      </a:lnTo>
                      <a:lnTo>
                        <a:pt x="248" y="103"/>
                      </a:lnTo>
                      <a:lnTo>
                        <a:pt x="246" y="103"/>
                      </a:lnTo>
                      <a:lnTo>
                        <a:pt x="240" y="104"/>
                      </a:lnTo>
                      <a:lnTo>
                        <a:pt x="233" y="103"/>
                      </a:lnTo>
                      <a:lnTo>
                        <a:pt x="232" y="96"/>
                      </a:lnTo>
                      <a:lnTo>
                        <a:pt x="231" y="91"/>
                      </a:lnTo>
                      <a:lnTo>
                        <a:pt x="226" y="92"/>
                      </a:lnTo>
                      <a:lnTo>
                        <a:pt x="223" y="94"/>
                      </a:lnTo>
                      <a:lnTo>
                        <a:pt x="219" y="89"/>
                      </a:lnTo>
                      <a:lnTo>
                        <a:pt x="211" y="88"/>
                      </a:lnTo>
                      <a:lnTo>
                        <a:pt x="206" y="88"/>
                      </a:lnTo>
                      <a:lnTo>
                        <a:pt x="200" y="88"/>
                      </a:lnTo>
                      <a:lnTo>
                        <a:pt x="196" y="82"/>
                      </a:lnTo>
                      <a:lnTo>
                        <a:pt x="190" y="77"/>
                      </a:lnTo>
                      <a:lnTo>
                        <a:pt x="187" y="76"/>
                      </a:lnTo>
                      <a:lnTo>
                        <a:pt x="181" y="76"/>
                      </a:lnTo>
                      <a:lnTo>
                        <a:pt x="176" y="76"/>
                      </a:lnTo>
                      <a:lnTo>
                        <a:pt x="175" y="74"/>
                      </a:lnTo>
                      <a:lnTo>
                        <a:pt x="171" y="71"/>
                      </a:lnTo>
                      <a:lnTo>
                        <a:pt x="167" y="68"/>
                      </a:lnTo>
                      <a:lnTo>
                        <a:pt x="162" y="65"/>
                      </a:lnTo>
                      <a:lnTo>
                        <a:pt x="157" y="62"/>
                      </a:lnTo>
                      <a:lnTo>
                        <a:pt x="157" y="60"/>
                      </a:lnTo>
                      <a:lnTo>
                        <a:pt x="157" y="53"/>
                      </a:lnTo>
                      <a:lnTo>
                        <a:pt x="158" y="49"/>
                      </a:lnTo>
                      <a:lnTo>
                        <a:pt x="156" y="47"/>
                      </a:lnTo>
                      <a:lnTo>
                        <a:pt x="148" y="44"/>
                      </a:lnTo>
                      <a:lnTo>
                        <a:pt x="143" y="46"/>
                      </a:lnTo>
                      <a:lnTo>
                        <a:pt x="142" y="48"/>
                      </a:lnTo>
                      <a:lnTo>
                        <a:pt x="140" y="54"/>
                      </a:lnTo>
                      <a:lnTo>
                        <a:pt x="138" y="58"/>
                      </a:lnTo>
                      <a:lnTo>
                        <a:pt x="137" y="59"/>
                      </a:lnTo>
                      <a:lnTo>
                        <a:pt x="134" y="59"/>
                      </a:lnTo>
                      <a:lnTo>
                        <a:pt x="129" y="54"/>
                      </a:lnTo>
                      <a:lnTo>
                        <a:pt x="124" y="48"/>
                      </a:lnTo>
                      <a:lnTo>
                        <a:pt x="123" y="43"/>
                      </a:lnTo>
                      <a:lnTo>
                        <a:pt x="119" y="41"/>
                      </a:lnTo>
                      <a:lnTo>
                        <a:pt x="107" y="36"/>
                      </a:lnTo>
                      <a:lnTo>
                        <a:pt x="105" y="32"/>
                      </a:lnTo>
                      <a:lnTo>
                        <a:pt x="104" y="30"/>
                      </a:lnTo>
                      <a:lnTo>
                        <a:pt x="102" y="24"/>
                      </a:lnTo>
                      <a:lnTo>
                        <a:pt x="100" y="22"/>
                      </a:lnTo>
                      <a:lnTo>
                        <a:pt x="90" y="18"/>
                      </a:lnTo>
                      <a:lnTo>
                        <a:pt x="83" y="17"/>
                      </a:lnTo>
                      <a:lnTo>
                        <a:pt x="81" y="14"/>
                      </a:lnTo>
                      <a:lnTo>
                        <a:pt x="79" y="12"/>
                      </a:lnTo>
                      <a:lnTo>
                        <a:pt x="70" y="12"/>
                      </a:lnTo>
                      <a:lnTo>
                        <a:pt x="69" y="12"/>
                      </a:lnTo>
                      <a:lnTo>
                        <a:pt x="65" y="10"/>
                      </a:lnTo>
                      <a:lnTo>
                        <a:pt x="57" y="4"/>
                      </a:lnTo>
                      <a:lnTo>
                        <a:pt x="54" y="1"/>
                      </a:lnTo>
                      <a:lnTo>
                        <a:pt x="50" y="0"/>
                      </a:lnTo>
                      <a:lnTo>
                        <a:pt x="46" y="5"/>
                      </a:lnTo>
                      <a:lnTo>
                        <a:pt x="43" y="8"/>
                      </a:lnTo>
                      <a:lnTo>
                        <a:pt x="40" y="8"/>
                      </a:lnTo>
                      <a:lnTo>
                        <a:pt x="35" y="4"/>
                      </a:lnTo>
                      <a:lnTo>
                        <a:pt x="30" y="4"/>
                      </a:lnTo>
                      <a:lnTo>
                        <a:pt x="24" y="5"/>
                      </a:lnTo>
                      <a:lnTo>
                        <a:pt x="23" y="5"/>
                      </a:lnTo>
                      <a:lnTo>
                        <a:pt x="21" y="10"/>
                      </a:lnTo>
                      <a:lnTo>
                        <a:pt x="18" y="16"/>
                      </a:lnTo>
                      <a:lnTo>
                        <a:pt x="12" y="18"/>
                      </a:lnTo>
                      <a:lnTo>
                        <a:pt x="5" y="19"/>
                      </a:lnTo>
                      <a:lnTo>
                        <a:pt x="4" y="30"/>
                      </a:lnTo>
                      <a:lnTo>
                        <a:pt x="4" y="35"/>
                      </a:lnTo>
                      <a:lnTo>
                        <a:pt x="5" y="41"/>
                      </a:lnTo>
                      <a:lnTo>
                        <a:pt x="4" y="50"/>
                      </a:lnTo>
                      <a:lnTo>
                        <a:pt x="4" y="56"/>
                      </a:lnTo>
                      <a:lnTo>
                        <a:pt x="0" y="76"/>
                      </a:lnTo>
                      <a:lnTo>
                        <a:pt x="1" y="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85" name="Freeform 233"/>
                <p:cNvSpPr>
                  <a:spLocks/>
                </p:cNvSpPr>
                <p:nvPr/>
              </p:nvSpPr>
              <p:spPr bwMode="auto">
                <a:xfrm>
                  <a:off x="4224" y="3799"/>
                  <a:ext cx="194" cy="481"/>
                </a:xfrm>
                <a:custGeom>
                  <a:avLst/>
                  <a:gdLst>
                    <a:gd name="T0" fmla="*/ 25 w 387"/>
                    <a:gd name="T1" fmla="*/ 415 h 963"/>
                    <a:gd name="T2" fmla="*/ 46 w 387"/>
                    <a:gd name="T3" fmla="*/ 448 h 963"/>
                    <a:gd name="T4" fmla="*/ 71 w 387"/>
                    <a:gd name="T5" fmla="*/ 474 h 963"/>
                    <a:gd name="T6" fmla="*/ 104 w 387"/>
                    <a:gd name="T7" fmla="*/ 507 h 963"/>
                    <a:gd name="T8" fmla="*/ 111 w 387"/>
                    <a:gd name="T9" fmla="*/ 553 h 963"/>
                    <a:gd name="T10" fmla="*/ 104 w 387"/>
                    <a:gd name="T11" fmla="*/ 593 h 963"/>
                    <a:gd name="T12" fmla="*/ 101 w 387"/>
                    <a:gd name="T13" fmla="*/ 618 h 963"/>
                    <a:gd name="T14" fmla="*/ 94 w 387"/>
                    <a:gd name="T15" fmla="*/ 648 h 963"/>
                    <a:gd name="T16" fmla="*/ 108 w 387"/>
                    <a:gd name="T17" fmla="*/ 643 h 963"/>
                    <a:gd name="T18" fmla="*/ 119 w 387"/>
                    <a:gd name="T19" fmla="*/ 648 h 963"/>
                    <a:gd name="T20" fmla="*/ 133 w 387"/>
                    <a:gd name="T21" fmla="*/ 636 h 963"/>
                    <a:gd name="T22" fmla="*/ 169 w 387"/>
                    <a:gd name="T23" fmla="*/ 629 h 963"/>
                    <a:gd name="T24" fmla="*/ 186 w 387"/>
                    <a:gd name="T25" fmla="*/ 618 h 963"/>
                    <a:gd name="T26" fmla="*/ 208 w 387"/>
                    <a:gd name="T27" fmla="*/ 597 h 963"/>
                    <a:gd name="T28" fmla="*/ 229 w 387"/>
                    <a:gd name="T29" fmla="*/ 575 h 963"/>
                    <a:gd name="T30" fmla="*/ 240 w 387"/>
                    <a:gd name="T31" fmla="*/ 604 h 963"/>
                    <a:gd name="T32" fmla="*/ 254 w 387"/>
                    <a:gd name="T33" fmla="*/ 651 h 963"/>
                    <a:gd name="T34" fmla="*/ 254 w 387"/>
                    <a:gd name="T35" fmla="*/ 691 h 963"/>
                    <a:gd name="T36" fmla="*/ 265 w 387"/>
                    <a:gd name="T37" fmla="*/ 724 h 963"/>
                    <a:gd name="T38" fmla="*/ 268 w 387"/>
                    <a:gd name="T39" fmla="*/ 771 h 963"/>
                    <a:gd name="T40" fmla="*/ 279 w 387"/>
                    <a:gd name="T41" fmla="*/ 837 h 963"/>
                    <a:gd name="T42" fmla="*/ 276 w 387"/>
                    <a:gd name="T43" fmla="*/ 880 h 963"/>
                    <a:gd name="T44" fmla="*/ 268 w 387"/>
                    <a:gd name="T45" fmla="*/ 916 h 963"/>
                    <a:gd name="T46" fmla="*/ 258 w 387"/>
                    <a:gd name="T47" fmla="*/ 952 h 963"/>
                    <a:gd name="T48" fmla="*/ 283 w 387"/>
                    <a:gd name="T49" fmla="*/ 927 h 963"/>
                    <a:gd name="T50" fmla="*/ 313 w 387"/>
                    <a:gd name="T51" fmla="*/ 871 h 963"/>
                    <a:gd name="T52" fmla="*/ 313 w 387"/>
                    <a:gd name="T53" fmla="*/ 805 h 963"/>
                    <a:gd name="T54" fmla="*/ 321 w 387"/>
                    <a:gd name="T55" fmla="*/ 765 h 963"/>
                    <a:gd name="T56" fmla="*/ 297 w 387"/>
                    <a:gd name="T57" fmla="*/ 713 h 963"/>
                    <a:gd name="T58" fmla="*/ 304 w 387"/>
                    <a:gd name="T59" fmla="*/ 658 h 963"/>
                    <a:gd name="T60" fmla="*/ 299 w 387"/>
                    <a:gd name="T61" fmla="*/ 593 h 963"/>
                    <a:gd name="T62" fmla="*/ 272 w 387"/>
                    <a:gd name="T63" fmla="*/ 544 h 963"/>
                    <a:gd name="T64" fmla="*/ 257 w 387"/>
                    <a:gd name="T65" fmla="*/ 509 h 963"/>
                    <a:gd name="T66" fmla="*/ 254 w 387"/>
                    <a:gd name="T67" fmla="*/ 492 h 963"/>
                    <a:gd name="T68" fmla="*/ 254 w 387"/>
                    <a:gd name="T69" fmla="*/ 448 h 963"/>
                    <a:gd name="T70" fmla="*/ 295 w 387"/>
                    <a:gd name="T71" fmla="*/ 427 h 963"/>
                    <a:gd name="T72" fmla="*/ 327 w 387"/>
                    <a:gd name="T73" fmla="*/ 394 h 963"/>
                    <a:gd name="T74" fmla="*/ 366 w 387"/>
                    <a:gd name="T75" fmla="*/ 361 h 963"/>
                    <a:gd name="T76" fmla="*/ 387 w 387"/>
                    <a:gd name="T77" fmla="*/ 336 h 963"/>
                    <a:gd name="T78" fmla="*/ 345 w 387"/>
                    <a:gd name="T79" fmla="*/ 329 h 963"/>
                    <a:gd name="T80" fmla="*/ 313 w 387"/>
                    <a:gd name="T81" fmla="*/ 295 h 963"/>
                    <a:gd name="T82" fmla="*/ 297 w 387"/>
                    <a:gd name="T83" fmla="*/ 282 h 963"/>
                    <a:gd name="T84" fmla="*/ 301 w 387"/>
                    <a:gd name="T85" fmla="*/ 246 h 963"/>
                    <a:gd name="T86" fmla="*/ 288 w 387"/>
                    <a:gd name="T87" fmla="*/ 234 h 963"/>
                    <a:gd name="T88" fmla="*/ 254 w 387"/>
                    <a:gd name="T89" fmla="*/ 234 h 963"/>
                    <a:gd name="T90" fmla="*/ 251 w 387"/>
                    <a:gd name="T91" fmla="*/ 213 h 963"/>
                    <a:gd name="T92" fmla="*/ 279 w 387"/>
                    <a:gd name="T93" fmla="*/ 173 h 963"/>
                    <a:gd name="T94" fmla="*/ 304 w 387"/>
                    <a:gd name="T95" fmla="*/ 115 h 963"/>
                    <a:gd name="T96" fmla="*/ 297 w 387"/>
                    <a:gd name="T97" fmla="*/ 76 h 963"/>
                    <a:gd name="T98" fmla="*/ 258 w 387"/>
                    <a:gd name="T99" fmla="*/ 31 h 963"/>
                    <a:gd name="T100" fmla="*/ 211 w 387"/>
                    <a:gd name="T101" fmla="*/ 6 h 963"/>
                    <a:gd name="T102" fmla="*/ 179 w 387"/>
                    <a:gd name="T103" fmla="*/ 24 h 963"/>
                    <a:gd name="T104" fmla="*/ 115 w 387"/>
                    <a:gd name="T105" fmla="*/ 67 h 963"/>
                    <a:gd name="T106" fmla="*/ 86 w 387"/>
                    <a:gd name="T107" fmla="*/ 151 h 963"/>
                    <a:gd name="T108" fmla="*/ 60 w 387"/>
                    <a:gd name="T109" fmla="*/ 209 h 963"/>
                    <a:gd name="T110" fmla="*/ 35 w 387"/>
                    <a:gd name="T111" fmla="*/ 279 h 963"/>
                    <a:gd name="T112" fmla="*/ 14 w 387"/>
                    <a:gd name="T113" fmla="*/ 372 h 963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387"/>
                    <a:gd name="T172" fmla="*/ 0 h 963"/>
                    <a:gd name="T173" fmla="*/ 387 w 387"/>
                    <a:gd name="T174" fmla="*/ 963 h 963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387" h="963">
                      <a:moveTo>
                        <a:pt x="17" y="379"/>
                      </a:moveTo>
                      <a:lnTo>
                        <a:pt x="17" y="387"/>
                      </a:lnTo>
                      <a:lnTo>
                        <a:pt x="25" y="394"/>
                      </a:lnTo>
                      <a:lnTo>
                        <a:pt x="21" y="413"/>
                      </a:lnTo>
                      <a:lnTo>
                        <a:pt x="25" y="415"/>
                      </a:lnTo>
                      <a:lnTo>
                        <a:pt x="28" y="423"/>
                      </a:lnTo>
                      <a:lnTo>
                        <a:pt x="32" y="430"/>
                      </a:lnTo>
                      <a:lnTo>
                        <a:pt x="42" y="435"/>
                      </a:lnTo>
                      <a:lnTo>
                        <a:pt x="46" y="441"/>
                      </a:lnTo>
                      <a:lnTo>
                        <a:pt x="46" y="448"/>
                      </a:lnTo>
                      <a:lnTo>
                        <a:pt x="53" y="453"/>
                      </a:lnTo>
                      <a:lnTo>
                        <a:pt x="67" y="453"/>
                      </a:lnTo>
                      <a:lnTo>
                        <a:pt x="67" y="455"/>
                      </a:lnTo>
                      <a:lnTo>
                        <a:pt x="71" y="460"/>
                      </a:lnTo>
                      <a:lnTo>
                        <a:pt x="71" y="474"/>
                      </a:lnTo>
                      <a:lnTo>
                        <a:pt x="75" y="481"/>
                      </a:lnTo>
                      <a:lnTo>
                        <a:pt x="82" y="485"/>
                      </a:lnTo>
                      <a:lnTo>
                        <a:pt x="94" y="492"/>
                      </a:lnTo>
                      <a:lnTo>
                        <a:pt x="96" y="503"/>
                      </a:lnTo>
                      <a:lnTo>
                        <a:pt x="104" y="507"/>
                      </a:lnTo>
                      <a:lnTo>
                        <a:pt x="101" y="514"/>
                      </a:lnTo>
                      <a:lnTo>
                        <a:pt x="104" y="521"/>
                      </a:lnTo>
                      <a:lnTo>
                        <a:pt x="104" y="528"/>
                      </a:lnTo>
                      <a:lnTo>
                        <a:pt x="108" y="539"/>
                      </a:lnTo>
                      <a:lnTo>
                        <a:pt x="111" y="553"/>
                      </a:lnTo>
                      <a:lnTo>
                        <a:pt x="111" y="564"/>
                      </a:lnTo>
                      <a:lnTo>
                        <a:pt x="115" y="564"/>
                      </a:lnTo>
                      <a:lnTo>
                        <a:pt x="108" y="579"/>
                      </a:lnTo>
                      <a:lnTo>
                        <a:pt x="108" y="586"/>
                      </a:lnTo>
                      <a:lnTo>
                        <a:pt x="104" y="593"/>
                      </a:lnTo>
                      <a:lnTo>
                        <a:pt x="104" y="597"/>
                      </a:lnTo>
                      <a:lnTo>
                        <a:pt x="104" y="600"/>
                      </a:lnTo>
                      <a:lnTo>
                        <a:pt x="101" y="607"/>
                      </a:lnTo>
                      <a:lnTo>
                        <a:pt x="101" y="611"/>
                      </a:lnTo>
                      <a:lnTo>
                        <a:pt x="101" y="618"/>
                      </a:lnTo>
                      <a:lnTo>
                        <a:pt x="96" y="627"/>
                      </a:lnTo>
                      <a:lnTo>
                        <a:pt x="90" y="629"/>
                      </a:lnTo>
                      <a:lnTo>
                        <a:pt x="90" y="633"/>
                      </a:lnTo>
                      <a:lnTo>
                        <a:pt x="90" y="636"/>
                      </a:lnTo>
                      <a:lnTo>
                        <a:pt x="94" y="648"/>
                      </a:lnTo>
                      <a:lnTo>
                        <a:pt x="96" y="643"/>
                      </a:lnTo>
                      <a:lnTo>
                        <a:pt x="101" y="641"/>
                      </a:lnTo>
                      <a:lnTo>
                        <a:pt x="101" y="643"/>
                      </a:lnTo>
                      <a:lnTo>
                        <a:pt x="104" y="648"/>
                      </a:lnTo>
                      <a:lnTo>
                        <a:pt x="108" y="643"/>
                      </a:lnTo>
                      <a:lnTo>
                        <a:pt x="111" y="641"/>
                      </a:lnTo>
                      <a:lnTo>
                        <a:pt x="115" y="641"/>
                      </a:lnTo>
                      <a:lnTo>
                        <a:pt x="111" y="641"/>
                      </a:lnTo>
                      <a:lnTo>
                        <a:pt x="115" y="648"/>
                      </a:lnTo>
                      <a:lnTo>
                        <a:pt x="119" y="648"/>
                      </a:lnTo>
                      <a:lnTo>
                        <a:pt x="122" y="643"/>
                      </a:lnTo>
                      <a:lnTo>
                        <a:pt x="129" y="643"/>
                      </a:lnTo>
                      <a:lnTo>
                        <a:pt x="136" y="641"/>
                      </a:lnTo>
                      <a:lnTo>
                        <a:pt x="133" y="641"/>
                      </a:lnTo>
                      <a:lnTo>
                        <a:pt x="133" y="636"/>
                      </a:lnTo>
                      <a:lnTo>
                        <a:pt x="144" y="636"/>
                      </a:lnTo>
                      <a:lnTo>
                        <a:pt x="147" y="636"/>
                      </a:lnTo>
                      <a:lnTo>
                        <a:pt x="161" y="636"/>
                      </a:lnTo>
                      <a:lnTo>
                        <a:pt x="165" y="636"/>
                      </a:lnTo>
                      <a:lnTo>
                        <a:pt x="169" y="629"/>
                      </a:lnTo>
                      <a:lnTo>
                        <a:pt x="172" y="629"/>
                      </a:lnTo>
                      <a:lnTo>
                        <a:pt x="176" y="629"/>
                      </a:lnTo>
                      <a:lnTo>
                        <a:pt x="179" y="629"/>
                      </a:lnTo>
                      <a:lnTo>
                        <a:pt x="183" y="627"/>
                      </a:lnTo>
                      <a:lnTo>
                        <a:pt x="186" y="618"/>
                      </a:lnTo>
                      <a:lnTo>
                        <a:pt x="194" y="615"/>
                      </a:lnTo>
                      <a:lnTo>
                        <a:pt x="201" y="611"/>
                      </a:lnTo>
                      <a:lnTo>
                        <a:pt x="201" y="604"/>
                      </a:lnTo>
                      <a:lnTo>
                        <a:pt x="201" y="600"/>
                      </a:lnTo>
                      <a:lnTo>
                        <a:pt x="208" y="597"/>
                      </a:lnTo>
                      <a:lnTo>
                        <a:pt x="211" y="597"/>
                      </a:lnTo>
                      <a:lnTo>
                        <a:pt x="215" y="582"/>
                      </a:lnTo>
                      <a:lnTo>
                        <a:pt x="215" y="579"/>
                      </a:lnTo>
                      <a:lnTo>
                        <a:pt x="218" y="579"/>
                      </a:lnTo>
                      <a:lnTo>
                        <a:pt x="229" y="575"/>
                      </a:lnTo>
                      <a:lnTo>
                        <a:pt x="240" y="579"/>
                      </a:lnTo>
                      <a:lnTo>
                        <a:pt x="240" y="589"/>
                      </a:lnTo>
                      <a:lnTo>
                        <a:pt x="243" y="593"/>
                      </a:lnTo>
                      <a:lnTo>
                        <a:pt x="236" y="600"/>
                      </a:lnTo>
                      <a:lnTo>
                        <a:pt x="240" y="604"/>
                      </a:lnTo>
                      <a:lnTo>
                        <a:pt x="243" y="615"/>
                      </a:lnTo>
                      <a:lnTo>
                        <a:pt x="243" y="627"/>
                      </a:lnTo>
                      <a:lnTo>
                        <a:pt x="243" y="633"/>
                      </a:lnTo>
                      <a:lnTo>
                        <a:pt x="254" y="641"/>
                      </a:lnTo>
                      <a:lnTo>
                        <a:pt x="254" y="651"/>
                      </a:lnTo>
                      <a:lnTo>
                        <a:pt x="254" y="663"/>
                      </a:lnTo>
                      <a:lnTo>
                        <a:pt x="254" y="670"/>
                      </a:lnTo>
                      <a:lnTo>
                        <a:pt x="247" y="672"/>
                      </a:lnTo>
                      <a:lnTo>
                        <a:pt x="247" y="684"/>
                      </a:lnTo>
                      <a:lnTo>
                        <a:pt x="254" y="691"/>
                      </a:lnTo>
                      <a:lnTo>
                        <a:pt x="254" y="695"/>
                      </a:lnTo>
                      <a:lnTo>
                        <a:pt x="258" y="699"/>
                      </a:lnTo>
                      <a:lnTo>
                        <a:pt x="261" y="706"/>
                      </a:lnTo>
                      <a:lnTo>
                        <a:pt x="268" y="713"/>
                      </a:lnTo>
                      <a:lnTo>
                        <a:pt x="265" y="724"/>
                      </a:lnTo>
                      <a:lnTo>
                        <a:pt x="265" y="731"/>
                      </a:lnTo>
                      <a:lnTo>
                        <a:pt x="261" y="745"/>
                      </a:lnTo>
                      <a:lnTo>
                        <a:pt x="261" y="753"/>
                      </a:lnTo>
                      <a:lnTo>
                        <a:pt x="265" y="760"/>
                      </a:lnTo>
                      <a:lnTo>
                        <a:pt x="268" y="771"/>
                      </a:lnTo>
                      <a:lnTo>
                        <a:pt x="261" y="785"/>
                      </a:lnTo>
                      <a:lnTo>
                        <a:pt x="261" y="792"/>
                      </a:lnTo>
                      <a:lnTo>
                        <a:pt x="273" y="822"/>
                      </a:lnTo>
                      <a:lnTo>
                        <a:pt x="283" y="828"/>
                      </a:lnTo>
                      <a:lnTo>
                        <a:pt x="279" y="837"/>
                      </a:lnTo>
                      <a:lnTo>
                        <a:pt x="276" y="844"/>
                      </a:lnTo>
                      <a:lnTo>
                        <a:pt x="276" y="851"/>
                      </a:lnTo>
                      <a:lnTo>
                        <a:pt x="279" y="862"/>
                      </a:lnTo>
                      <a:lnTo>
                        <a:pt x="276" y="868"/>
                      </a:lnTo>
                      <a:lnTo>
                        <a:pt x="276" y="880"/>
                      </a:lnTo>
                      <a:lnTo>
                        <a:pt x="276" y="886"/>
                      </a:lnTo>
                      <a:lnTo>
                        <a:pt x="273" y="894"/>
                      </a:lnTo>
                      <a:lnTo>
                        <a:pt x="273" y="905"/>
                      </a:lnTo>
                      <a:lnTo>
                        <a:pt x="273" y="907"/>
                      </a:lnTo>
                      <a:lnTo>
                        <a:pt x="268" y="916"/>
                      </a:lnTo>
                      <a:lnTo>
                        <a:pt x="265" y="919"/>
                      </a:lnTo>
                      <a:lnTo>
                        <a:pt x="273" y="922"/>
                      </a:lnTo>
                      <a:lnTo>
                        <a:pt x="265" y="934"/>
                      </a:lnTo>
                      <a:lnTo>
                        <a:pt x="258" y="945"/>
                      </a:lnTo>
                      <a:lnTo>
                        <a:pt x="258" y="952"/>
                      </a:lnTo>
                      <a:lnTo>
                        <a:pt x="261" y="963"/>
                      </a:lnTo>
                      <a:lnTo>
                        <a:pt x="273" y="955"/>
                      </a:lnTo>
                      <a:lnTo>
                        <a:pt x="276" y="948"/>
                      </a:lnTo>
                      <a:lnTo>
                        <a:pt x="283" y="937"/>
                      </a:lnTo>
                      <a:lnTo>
                        <a:pt x="283" y="927"/>
                      </a:lnTo>
                      <a:lnTo>
                        <a:pt x="288" y="919"/>
                      </a:lnTo>
                      <a:lnTo>
                        <a:pt x="297" y="912"/>
                      </a:lnTo>
                      <a:lnTo>
                        <a:pt x="297" y="898"/>
                      </a:lnTo>
                      <a:lnTo>
                        <a:pt x="305" y="885"/>
                      </a:lnTo>
                      <a:lnTo>
                        <a:pt x="313" y="871"/>
                      </a:lnTo>
                      <a:lnTo>
                        <a:pt x="313" y="861"/>
                      </a:lnTo>
                      <a:lnTo>
                        <a:pt x="308" y="849"/>
                      </a:lnTo>
                      <a:lnTo>
                        <a:pt x="308" y="837"/>
                      </a:lnTo>
                      <a:lnTo>
                        <a:pt x="310" y="820"/>
                      </a:lnTo>
                      <a:lnTo>
                        <a:pt x="313" y="805"/>
                      </a:lnTo>
                      <a:lnTo>
                        <a:pt x="315" y="799"/>
                      </a:lnTo>
                      <a:lnTo>
                        <a:pt x="316" y="787"/>
                      </a:lnTo>
                      <a:lnTo>
                        <a:pt x="326" y="779"/>
                      </a:lnTo>
                      <a:lnTo>
                        <a:pt x="323" y="774"/>
                      </a:lnTo>
                      <a:lnTo>
                        <a:pt x="321" y="765"/>
                      </a:lnTo>
                      <a:lnTo>
                        <a:pt x="318" y="754"/>
                      </a:lnTo>
                      <a:lnTo>
                        <a:pt x="310" y="738"/>
                      </a:lnTo>
                      <a:lnTo>
                        <a:pt x="310" y="725"/>
                      </a:lnTo>
                      <a:lnTo>
                        <a:pt x="303" y="711"/>
                      </a:lnTo>
                      <a:lnTo>
                        <a:pt x="297" y="713"/>
                      </a:lnTo>
                      <a:lnTo>
                        <a:pt x="301" y="701"/>
                      </a:lnTo>
                      <a:lnTo>
                        <a:pt x="303" y="682"/>
                      </a:lnTo>
                      <a:lnTo>
                        <a:pt x="301" y="675"/>
                      </a:lnTo>
                      <a:lnTo>
                        <a:pt x="301" y="663"/>
                      </a:lnTo>
                      <a:lnTo>
                        <a:pt x="304" y="658"/>
                      </a:lnTo>
                      <a:lnTo>
                        <a:pt x="308" y="645"/>
                      </a:lnTo>
                      <a:lnTo>
                        <a:pt x="308" y="631"/>
                      </a:lnTo>
                      <a:lnTo>
                        <a:pt x="303" y="623"/>
                      </a:lnTo>
                      <a:lnTo>
                        <a:pt x="305" y="606"/>
                      </a:lnTo>
                      <a:lnTo>
                        <a:pt x="299" y="593"/>
                      </a:lnTo>
                      <a:lnTo>
                        <a:pt x="288" y="582"/>
                      </a:lnTo>
                      <a:lnTo>
                        <a:pt x="283" y="575"/>
                      </a:lnTo>
                      <a:lnTo>
                        <a:pt x="276" y="571"/>
                      </a:lnTo>
                      <a:lnTo>
                        <a:pt x="278" y="552"/>
                      </a:lnTo>
                      <a:lnTo>
                        <a:pt x="272" y="544"/>
                      </a:lnTo>
                      <a:lnTo>
                        <a:pt x="263" y="532"/>
                      </a:lnTo>
                      <a:lnTo>
                        <a:pt x="257" y="525"/>
                      </a:lnTo>
                      <a:lnTo>
                        <a:pt x="257" y="521"/>
                      </a:lnTo>
                      <a:lnTo>
                        <a:pt x="254" y="511"/>
                      </a:lnTo>
                      <a:lnTo>
                        <a:pt x="257" y="509"/>
                      </a:lnTo>
                      <a:lnTo>
                        <a:pt x="257" y="503"/>
                      </a:lnTo>
                      <a:lnTo>
                        <a:pt x="258" y="507"/>
                      </a:lnTo>
                      <a:lnTo>
                        <a:pt x="251" y="507"/>
                      </a:lnTo>
                      <a:lnTo>
                        <a:pt x="251" y="499"/>
                      </a:lnTo>
                      <a:lnTo>
                        <a:pt x="254" y="492"/>
                      </a:lnTo>
                      <a:lnTo>
                        <a:pt x="254" y="485"/>
                      </a:lnTo>
                      <a:lnTo>
                        <a:pt x="254" y="478"/>
                      </a:lnTo>
                      <a:lnTo>
                        <a:pt x="247" y="469"/>
                      </a:lnTo>
                      <a:lnTo>
                        <a:pt x="247" y="460"/>
                      </a:lnTo>
                      <a:lnTo>
                        <a:pt x="254" y="448"/>
                      </a:lnTo>
                      <a:lnTo>
                        <a:pt x="258" y="444"/>
                      </a:lnTo>
                      <a:lnTo>
                        <a:pt x="268" y="435"/>
                      </a:lnTo>
                      <a:lnTo>
                        <a:pt x="276" y="430"/>
                      </a:lnTo>
                      <a:lnTo>
                        <a:pt x="279" y="430"/>
                      </a:lnTo>
                      <a:lnTo>
                        <a:pt x="295" y="427"/>
                      </a:lnTo>
                      <a:lnTo>
                        <a:pt x="304" y="420"/>
                      </a:lnTo>
                      <a:lnTo>
                        <a:pt x="309" y="413"/>
                      </a:lnTo>
                      <a:lnTo>
                        <a:pt x="316" y="399"/>
                      </a:lnTo>
                      <a:lnTo>
                        <a:pt x="318" y="394"/>
                      </a:lnTo>
                      <a:lnTo>
                        <a:pt x="327" y="394"/>
                      </a:lnTo>
                      <a:lnTo>
                        <a:pt x="340" y="394"/>
                      </a:lnTo>
                      <a:lnTo>
                        <a:pt x="352" y="390"/>
                      </a:lnTo>
                      <a:lnTo>
                        <a:pt x="352" y="376"/>
                      </a:lnTo>
                      <a:lnTo>
                        <a:pt x="354" y="369"/>
                      </a:lnTo>
                      <a:lnTo>
                        <a:pt x="366" y="361"/>
                      </a:lnTo>
                      <a:lnTo>
                        <a:pt x="373" y="354"/>
                      </a:lnTo>
                      <a:lnTo>
                        <a:pt x="377" y="351"/>
                      </a:lnTo>
                      <a:lnTo>
                        <a:pt x="380" y="347"/>
                      </a:lnTo>
                      <a:lnTo>
                        <a:pt x="384" y="343"/>
                      </a:lnTo>
                      <a:lnTo>
                        <a:pt x="387" y="336"/>
                      </a:lnTo>
                      <a:lnTo>
                        <a:pt x="387" y="329"/>
                      </a:lnTo>
                      <a:lnTo>
                        <a:pt x="380" y="329"/>
                      </a:lnTo>
                      <a:lnTo>
                        <a:pt x="370" y="329"/>
                      </a:lnTo>
                      <a:lnTo>
                        <a:pt x="354" y="329"/>
                      </a:lnTo>
                      <a:lnTo>
                        <a:pt x="345" y="329"/>
                      </a:lnTo>
                      <a:lnTo>
                        <a:pt x="337" y="318"/>
                      </a:lnTo>
                      <a:lnTo>
                        <a:pt x="330" y="315"/>
                      </a:lnTo>
                      <a:lnTo>
                        <a:pt x="327" y="304"/>
                      </a:lnTo>
                      <a:lnTo>
                        <a:pt x="316" y="300"/>
                      </a:lnTo>
                      <a:lnTo>
                        <a:pt x="313" y="295"/>
                      </a:lnTo>
                      <a:lnTo>
                        <a:pt x="301" y="295"/>
                      </a:lnTo>
                      <a:lnTo>
                        <a:pt x="290" y="293"/>
                      </a:lnTo>
                      <a:lnTo>
                        <a:pt x="283" y="293"/>
                      </a:lnTo>
                      <a:lnTo>
                        <a:pt x="283" y="286"/>
                      </a:lnTo>
                      <a:lnTo>
                        <a:pt x="297" y="282"/>
                      </a:lnTo>
                      <a:lnTo>
                        <a:pt x="301" y="271"/>
                      </a:lnTo>
                      <a:lnTo>
                        <a:pt x="304" y="256"/>
                      </a:lnTo>
                      <a:lnTo>
                        <a:pt x="301" y="256"/>
                      </a:lnTo>
                      <a:lnTo>
                        <a:pt x="301" y="253"/>
                      </a:lnTo>
                      <a:lnTo>
                        <a:pt x="301" y="246"/>
                      </a:lnTo>
                      <a:lnTo>
                        <a:pt x="297" y="246"/>
                      </a:lnTo>
                      <a:lnTo>
                        <a:pt x="290" y="246"/>
                      </a:lnTo>
                      <a:lnTo>
                        <a:pt x="288" y="241"/>
                      </a:lnTo>
                      <a:lnTo>
                        <a:pt x="288" y="239"/>
                      </a:lnTo>
                      <a:lnTo>
                        <a:pt x="288" y="234"/>
                      </a:lnTo>
                      <a:lnTo>
                        <a:pt x="276" y="234"/>
                      </a:lnTo>
                      <a:lnTo>
                        <a:pt x="268" y="239"/>
                      </a:lnTo>
                      <a:lnTo>
                        <a:pt x="258" y="239"/>
                      </a:lnTo>
                      <a:lnTo>
                        <a:pt x="254" y="239"/>
                      </a:lnTo>
                      <a:lnTo>
                        <a:pt x="254" y="234"/>
                      </a:lnTo>
                      <a:lnTo>
                        <a:pt x="258" y="227"/>
                      </a:lnTo>
                      <a:lnTo>
                        <a:pt x="258" y="225"/>
                      </a:lnTo>
                      <a:lnTo>
                        <a:pt x="258" y="220"/>
                      </a:lnTo>
                      <a:lnTo>
                        <a:pt x="254" y="216"/>
                      </a:lnTo>
                      <a:lnTo>
                        <a:pt x="251" y="213"/>
                      </a:lnTo>
                      <a:lnTo>
                        <a:pt x="251" y="202"/>
                      </a:lnTo>
                      <a:lnTo>
                        <a:pt x="258" y="195"/>
                      </a:lnTo>
                      <a:lnTo>
                        <a:pt x="268" y="187"/>
                      </a:lnTo>
                      <a:lnTo>
                        <a:pt x="276" y="180"/>
                      </a:lnTo>
                      <a:lnTo>
                        <a:pt x="279" y="173"/>
                      </a:lnTo>
                      <a:lnTo>
                        <a:pt x="283" y="169"/>
                      </a:lnTo>
                      <a:lnTo>
                        <a:pt x="295" y="151"/>
                      </a:lnTo>
                      <a:lnTo>
                        <a:pt x="301" y="133"/>
                      </a:lnTo>
                      <a:lnTo>
                        <a:pt x="301" y="130"/>
                      </a:lnTo>
                      <a:lnTo>
                        <a:pt x="304" y="115"/>
                      </a:lnTo>
                      <a:lnTo>
                        <a:pt x="297" y="108"/>
                      </a:lnTo>
                      <a:lnTo>
                        <a:pt x="297" y="94"/>
                      </a:lnTo>
                      <a:lnTo>
                        <a:pt x="309" y="94"/>
                      </a:lnTo>
                      <a:lnTo>
                        <a:pt x="309" y="87"/>
                      </a:lnTo>
                      <a:lnTo>
                        <a:pt x="297" y="76"/>
                      </a:lnTo>
                      <a:lnTo>
                        <a:pt x="283" y="67"/>
                      </a:lnTo>
                      <a:lnTo>
                        <a:pt x="273" y="58"/>
                      </a:lnTo>
                      <a:lnTo>
                        <a:pt x="268" y="46"/>
                      </a:lnTo>
                      <a:lnTo>
                        <a:pt x="261" y="36"/>
                      </a:lnTo>
                      <a:lnTo>
                        <a:pt x="258" y="31"/>
                      </a:lnTo>
                      <a:lnTo>
                        <a:pt x="247" y="28"/>
                      </a:lnTo>
                      <a:lnTo>
                        <a:pt x="243" y="24"/>
                      </a:lnTo>
                      <a:lnTo>
                        <a:pt x="229" y="13"/>
                      </a:lnTo>
                      <a:lnTo>
                        <a:pt x="218" y="10"/>
                      </a:lnTo>
                      <a:lnTo>
                        <a:pt x="211" y="6"/>
                      </a:lnTo>
                      <a:lnTo>
                        <a:pt x="208" y="3"/>
                      </a:lnTo>
                      <a:lnTo>
                        <a:pt x="201" y="0"/>
                      </a:lnTo>
                      <a:lnTo>
                        <a:pt x="186" y="6"/>
                      </a:lnTo>
                      <a:lnTo>
                        <a:pt x="186" y="13"/>
                      </a:lnTo>
                      <a:lnTo>
                        <a:pt x="179" y="24"/>
                      </a:lnTo>
                      <a:lnTo>
                        <a:pt x="183" y="36"/>
                      </a:lnTo>
                      <a:lnTo>
                        <a:pt x="176" y="40"/>
                      </a:lnTo>
                      <a:lnTo>
                        <a:pt x="158" y="46"/>
                      </a:lnTo>
                      <a:lnTo>
                        <a:pt x="129" y="51"/>
                      </a:lnTo>
                      <a:lnTo>
                        <a:pt x="115" y="67"/>
                      </a:lnTo>
                      <a:lnTo>
                        <a:pt x="101" y="83"/>
                      </a:lnTo>
                      <a:lnTo>
                        <a:pt x="101" y="97"/>
                      </a:lnTo>
                      <a:lnTo>
                        <a:pt x="90" y="123"/>
                      </a:lnTo>
                      <a:lnTo>
                        <a:pt x="96" y="137"/>
                      </a:lnTo>
                      <a:lnTo>
                        <a:pt x="86" y="151"/>
                      </a:lnTo>
                      <a:lnTo>
                        <a:pt x="75" y="169"/>
                      </a:lnTo>
                      <a:lnTo>
                        <a:pt x="79" y="180"/>
                      </a:lnTo>
                      <a:lnTo>
                        <a:pt x="82" y="191"/>
                      </a:lnTo>
                      <a:lnTo>
                        <a:pt x="79" y="198"/>
                      </a:lnTo>
                      <a:lnTo>
                        <a:pt x="60" y="209"/>
                      </a:lnTo>
                      <a:lnTo>
                        <a:pt x="46" y="216"/>
                      </a:lnTo>
                      <a:lnTo>
                        <a:pt x="32" y="231"/>
                      </a:lnTo>
                      <a:lnTo>
                        <a:pt x="32" y="250"/>
                      </a:lnTo>
                      <a:lnTo>
                        <a:pt x="35" y="268"/>
                      </a:lnTo>
                      <a:lnTo>
                        <a:pt x="35" y="279"/>
                      </a:lnTo>
                      <a:lnTo>
                        <a:pt x="28" y="295"/>
                      </a:lnTo>
                      <a:lnTo>
                        <a:pt x="21" y="304"/>
                      </a:lnTo>
                      <a:lnTo>
                        <a:pt x="0" y="325"/>
                      </a:lnTo>
                      <a:lnTo>
                        <a:pt x="7" y="336"/>
                      </a:lnTo>
                      <a:lnTo>
                        <a:pt x="14" y="372"/>
                      </a:lnTo>
                      <a:lnTo>
                        <a:pt x="17" y="3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86" name="Freeform 234"/>
                <p:cNvSpPr>
                  <a:spLocks/>
                </p:cNvSpPr>
                <p:nvPr/>
              </p:nvSpPr>
              <p:spPr bwMode="auto">
                <a:xfrm>
                  <a:off x="4447" y="3931"/>
                  <a:ext cx="176" cy="389"/>
                </a:xfrm>
                <a:custGeom>
                  <a:avLst/>
                  <a:gdLst>
                    <a:gd name="T0" fmla="*/ 21 w 351"/>
                    <a:gd name="T1" fmla="*/ 6 h 778"/>
                    <a:gd name="T2" fmla="*/ 68 w 351"/>
                    <a:gd name="T3" fmla="*/ 15 h 778"/>
                    <a:gd name="T4" fmla="*/ 130 w 351"/>
                    <a:gd name="T5" fmla="*/ 3 h 778"/>
                    <a:gd name="T6" fmla="*/ 154 w 351"/>
                    <a:gd name="T7" fmla="*/ 12 h 778"/>
                    <a:gd name="T8" fmla="*/ 191 w 351"/>
                    <a:gd name="T9" fmla="*/ 6 h 778"/>
                    <a:gd name="T10" fmla="*/ 228 w 351"/>
                    <a:gd name="T11" fmla="*/ 6 h 778"/>
                    <a:gd name="T12" fmla="*/ 253 w 351"/>
                    <a:gd name="T13" fmla="*/ 34 h 778"/>
                    <a:gd name="T14" fmla="*/ 275 w 351"/>
                    <a:gd name="T15" fmla="*/ 52 h 778"/>
                    <a:gd name="T16" fmla="*/ 287 w 351"/>
                    <a:gd name="T17" fmla="*/ 87 h 778"/>
                    <a:gd name="T18" fmla="*/ 314 w 351"/>
                    <a:gd name="T19" fmla="*/ 100 h 778"/>
                    <a:gd name="T20" fmla="*/ 275 w 351"/>
                    <a:gd name="T21" fmla="*/ 118 h 778"/>
                    <a:gd name="T22" fmla="*/ 246 w 351"/>
                    <a:gd name="T23" fmla="*/ 140 h 778"/>
                    <a:gd name="T24" fmla="*/ 228 w 351"/>
                    <a:gd name="T25" fmla="*/ 167 h 778"/>
                    <a:gd name="T26" fmla="*/ 206 w 351"/>
                    <a:gd name="T27" fmla="*/ 202 h 778"/>
                    <a:gd name="T28" fmla="*/ 209 w 351"/>
                    <a:gd name="T29" fmla="*/ 264 h 778"/>
                    <a:gd name="T30" fmla="*/ 256 w 351"/>
                    <a:gd name="T31" fmla="*/ 311 h 778"/>
                    <a:gd name="T32" fmla="*/ 281 w 351"/>
                    <a:gd name="T33" fmla="*/ 339 h 778"/>
                    <a:gd name="T34" fmla="*/ 329 w 351"/>
                    <a:gd name="T35" fmla="*/ 401 h 778"/>
                    <a:gd name="T36" fmla="*/ 345 w 351"/>
                    <a:gd name="T37" fmla="*/ 476 h 778"/>
                    <a:gd name="T38" fmla="*/ 348 w 351"/>
                    <a:gd name="T39" fmla="*/ 522 h 778"/>
                    <a:gd name="T40" fmla="*/ 341 w 351"/>
                    <a:gd name="T41" fmla="*/ 572 h 778"/>
                    <a:gd name="T42" fmla="*/ 320 w 351"/>
                    <a:gd name="T43" fmla="*/ 618 h 778"/>
                    <a:gd name="T44" fmla="*/ 265 w 351"/>
                    <a:gd name="T45" fmla="*/ 650 h 778"/>
                    <a:gd name="T46" fmla="*/ 231 w 351"/>
                    <a:gd name="T47" fmla="*/ 656 h 778"/>
                    <a:gd name="T48" fmla="*/ 213 w 351"/>
                    <a:gd name="T49" fmla="*/ 671 h 778"/>
                    <a:gd name="T50" fmla="*/ 209 w 351"/>
                    <a:gd name="T51" fmla="*/ 693 h 778"/>
                    <a:gd name="T52" fmla="*/ 203 w 351"/>
                    <a:gd name="T53" fmla="*/ 717 h 778"/>
                    <a:gd name="T54" fmla="*/ 206 w 351"/>
                    <a:gd name="T55" fmla="*/ 730 h 778"/>
                    <a:gd name="T56" fmla="*/ 188 w 351"/>
                    <a:gd name="T57" fmla="*/ 753 h 778"/>
                    <a:gd name="T58" fmla="*/ 166 w 351"/>
                    <a:gd name="T59" fmla="*/ 768 h 778"/>
                    <a:gd name="T60" fmla="*/ 157 w 351"/>
                    <a:gd name="T61" fmla="*/ 765 h 778"/>
                    <a:gd name="T62" fmla="*/ 157 w 351"/>
                    <a:gd name="T63" fmla="*/ 731 h 778"/>
                    <a:gd name="T64" fmla="*/ 154 w 351"/>
                    <a:gd name="T65" fmla="*/ 700 h 778"/>
                    <a:gd name="T66" fmla="*/ 157 w 351"/>
                    <a:gd name="T67" fmla="*/ 684 h 778"/>
                    <a:gd name="T68" fmla="*/ 126 w 351"/>
                    <a:gd name="T69" fmla="*/ 671 h 778"/>
                    <a:gd name="T70" fmla="*/ 126 w 351"/>
                    <a:gd name="T71" fmla="*/ 656 h 778"/>
                    <a:gd name="T72" fmla="*/ 158 w 351"/>
                    <a:gd name="T73" fmla="*/ 657 h 778"/>
                    <a:gd name="T74" fmla="*/ 168 w 351"/>
                    <a:gd name="T75" fmla="*/ 621 h 778"/>
                    <a:gd name="T76" fmla="*/ 195 w 351"/>
                    <a:gd name="T77" fmla="*/ 597 h 778"/>
                    <a:gd name="T78" fmla="*/ 270 w 351"/>
                    <a:gd name="T79" fmla="*/ 585 h 778"/>
                    <a:gd name="T80" fmla="*/ 284 w 351"/>
                    <a:gd name="T81" fmla="*/ 525 h 778"/>
                    <a:gd name="T82" fmla="*/ 263 w 351"/>
                    <a:gd name="T83" fmla="*/ 466 h 778"/>
                    <a:gd name="T84" fmla="*/ 262 w 351"/>
                    <a:gd name="T85" fmla="*/ 398 h 778"/>
                    <a:gd name="T86" fmla="*/ 228 w 351"/>
                    <a:gd name="T87" fmla="*/ 339 h 778"/>
                    <a:gd name="T88" fmla="*/ 160 w 351"/>
                    <a:gd name="T89" fmla="*/ 254 h 778"/>
                    <a:gd name="T90" fmla="*/ 132 w 351"/>
                    <a:gd name="T91" fmla="*/ 220 h 778"/>
                    <a:gd name="T92" fmla="*/ 130 w 351"/>
                    <a:gd name="T93" fmla="*/ 189 h 778"/>
                    <a:gd name="T94" fmla="*/ 151 w 351"/>
                    <a:gd name="T95" fmla="*/ 167 h 778"/>
                    <a:gd name="T96" fmla="*/ 124 w 351"/>
                    <a:gd name="T97" fmla="*/ 140 h 778"/>
                    <a:gd name="T98" fmla="*/ 64 w 351"/>
                    <a:gd name="T99" fmla="*/ 126 h 778"/>
                    <a:gd name="T100" fmla="*/ 37 w 351"/>
                    <a:gd name="T101" fmla="*/ 76 h 778"/>
                    <a:gd name="T102" fmla="*/ 1 w 351"/>
                    <a:gd name="T103" fmla="*/ 35 h 778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351"/>
                    <a:gd name="T157" fmla="*/ 0 h 778"/>
                    <a:gd name="T158" fmla="*/ 351 w 351"/>
                    <a:gd name="T159" fmla="*/ 778 h 778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351" h="778">
                      <a:moveTo>
                        <a:pt x="0" y="22"/>
                      </a:moveTo>
                      <a:lnTo>
                        <a:pt x="6" y="15"/>
                      </a:lnTo>
                      <a:lnTo>
                        <a:pt x="6" y="12"/>
                      </a:lnTo>
                      <a:lnTo>
                        <a:pt x="15" y="6"/>
                      </a:lnTo>
                      <a:lnTo>
                        <a:pt x="21" y="6"/>
                      </a:lnTo>
                      <a:lnTo>
                        <a:pt x="31" y="6"/>
                      </a:lnTo>
                      <a:lnTo>
                        <a:pt x="33" y="6"/>
                      </a:lnTo>
                      <a:lnTo>
                        <a:pt x="46" y="12"/>
                      </a:lnTo>
                      <a:lnTo>
                        <a:pt x="52" y="15"/>
                      </a:lnTo>
                      <a:lnTo>
                        <a:pt x="68" y="15"/>
                      </a:lnTo>
                      <a:lnTo>
                        <a:pt x="80" y="15"/>
                      </a:lnTo>
                      <a:lnTo>
                        <a:pt x="89" y="12"/>
                      </a:lnTo>
                      <a:lnTo>
                        <a:pt x="105" y="9"/>
                      </a:lnTo>
                      <a:lnTo>
                        <a:pt x="114" y="3"/>
                      </a:lnTo>
                      <a:lnTo>
                        <a:pt x="130" y="3"/>
                      </a:lnTo>
                      <a:lnTo>
                        <a:pt x="138" y="6"/>
                      </a:lnTo>
                      <a:lnTo>
                        <a:pt x="145" y="9"/>
                      </a:lnTo>
                      <a:lnTo>
                        <a:pt x="147" y="12"/>
                      </a:lnTo>
                      <a:lnTo>
                        <a:pt x="151" y="12"/>
                      </a:lnTo>
                      <a:lnTo>
                        <a:pt x="154" y="12"/>
                      </a:lnTo>
                      <a:lnTo>
                        <a:pt x="163" y="9"/>
                      </a:lnTo>
                      <a:lnTo>
                        <a:pt x="169" y="6"/>
                      </a:lnTo>
                      <a:lnTo>
                        <a:pt x="178" y="9"/>
                      </a:lnTo>
                      <a:lnTo>
                        <a:pt x="182" y="12"/>
                      </a:lnTo>
                      <a:lnTo>
                        <a:pt x="191" y="6"/>
                      </a:lnTo>
                      <a:lnTo>
                        <a:pt x="203" y="6"/>
                      </a:lnTo>
                      <a:lnTo>
                        <a:pt x="209" y="0"/>
                      </a:lnTo>
                      <a:lnTo>
                        <a:pt x="219" y="0"/>
                      </a:lnTo>
                      <a:lnTo>
                        <a:pt x="225" y="3"/>
                      </a:lnTo>
                      <a:lnTo>
                        <a:pt x="228" y="6"/>
                      </a:lnTo>
                      <a:lnTo>
                        <a:pt x="234" y="18"/>
                      </a:lnTo>
                      <a:lnTo>
                        <a:pt x="237" y="22"/>
                      </a:lnTo>
                      <a:lnTo>
                        <a:pt x="240" y="28"/>
                      </a:lnTo>
                      <a:lnTo>
                        <a:pt x="246" y="30"/>
                      </a:lnTo>
                      <a:lnTo>
                        <a:pt x="253" y="34"/>
                      </a:lnTo>
                      <a:lnTo>
                        <a:pt x="265" y="38"/>
                      </a:lnTo>
                      <a:lnTo>
                        <a:pt x="275" y="40"/>
                      </a:lnTo>
                      <a:lnTo>
                        <a:pt x="275" y="46"/>
                      </a:lnTo>
                      <a:lnTo>
                        <a:pt x="275" y="50"/>
                      </a:lnTo>
                      <a:lnTo>
                        <a:pt x="275" y="52"/>
                      </a:lnTo>
                      <a:lnTo>
                        <a:pt x="275" y="62"/>
                      </a:lnTo>
                      <a:lnTo>
                        <a:pt x="277" y="68"/>
                      </a:lnTo>
                      <a:lnTo>
                        <a:pt x="281" y="75"/>
                      </a:lnTo>
                      <a:lnTo>
                        <a:pt x="283" y="81"/>
                      </a:lnTo>
                      <a:lnTo>
                        <a:pt x="287" y="87"/>
                      </a:lnTo>
                      <a:lnTo>
                        <a:pt x="289" y="89"/>
                      </a:lnTo>
                      <a:lnTo>
                        <a:pt x="296" y="93"/>
                      </a:lnTo>
                      <a:lnTo>
                        <a:pt x="302" y="96"/>
                      </a:lnTo>
                      <a:lnTo>
                        <a:pt x="306" y="100"/>
                      </a:lnTo>
                      <a:lnTo>
                        <a:pt x="314" y="100"/>
                      </a:lnTo>
                      <a:lnTo>
                        <a:pt x="323" y="105"/>
                      </a:lnTo>
                      <a:lnTo>
                        <a:pt x="314" y="112"/>
                      </a:lnTo>
                      <a:lnTo>
                        <a:pt x="308" y="112"/>
                      </a:lnTo>
                      <a:lnTo>
                        <a:pt x="289" y="118"/>
                      </a:lnTo>
                      <a:lnTo>
                        <a:pt x="275" y="118"/>
                      </a:lnTo>
                      <a:lnTo>
                        <a:pt x="265" y="122"/>
                      </a:lnTo>
                      <a:lnTo>
                        <a:pt x="262" y="122"/>
                      </a:lnTo>
                      <a:lnTo>
                        <a:pt x="256" y="124"/>
                      </a:lnTo>
                      <a:lnTo>
                        <a:pt x="246" y="134"/>
                      </a:lnTo>
                      <a:lnTo>
                        <a:pt x="246" y="140"/>
                      </a:lnTo>
                      <a:lnTo>
                        <a:pt x="240" y="143"/>
                      </a:lnTo>
                      <a:lnTo>
                        <a:pt x="237" y="149"/>
                      </a:lnTo>
                      <a:lnTo>
                        <a:pt x="237" y="152"/>
                      </a:lnTo>
                      <a:lnTo>
                        <a:pt x="228" y="161"/>
                      </a:lnTo>
                      <a:lnTo>
                        <a:pt x="228" y="167"/>
                      </a:lnTo>
                      <a:lnTo>
                        <a:pt x="219" y="167"/>
                      </a:lnTo>
                      <a:lnTo>
                        <a:pt x="215" y="173"/>
                      </a:lnTo>
                      <a:lnTo>
                        <a:pt x="213" y="177"/>
                      </a:lnTo>
                      <a:lnTo>
                        <a:pt x="206" y="195"/>
                      </a:lnTo>
                      <a:lnTo>
                        <a:pt x="206" y="202"/>
                      </a:lnTo>
                      <a:lnTo>
                        <a:pt x="203" y="214"/>
                      </a:lnTo>
                      <a:lnTo>
                        <a:pt x="203" y="230"/>
                      </a:lnTo>
                      <a:lnTo>
                        <a:pt x="206" y="243"/>
                      </a:lnTo>
                      <a:lnTo>
                        <a:pt x="206" y="251"/>
                      </a:lnTo>
                      <a:lnTo>
                        <a:pt x="209" y="264"/>
                      </a:lnTo>
                      <a:lnTo>
                        <a:pt x="225" y="276"/>
                      </a:lnTo>
                      <a:lnTo>
                        <a:pt x="234" y="282"/>
                      </a:lnTo>
                      <a:lnTo>
                        <a:pt x="244" y="296"/>
                      </a:lnTo>
                      <a:lnTo>
                        <a:pt x="250" y="305"/>
                      </a:lnTo>
                      <a:lnTo>
                        <a:pt x="256" y="311"/>
                      </a:lnTo>
                      <a:lnTo>
                        <a:pt x="262" y="314"/>
                      </a:lnTo>
                      <a:lnTo>
                        <a:pt x="262" y="317"/>
                      </a:lnTo>
                      <a:lnTo>
                        <a:pt x="262" y="323"/>
                      </a:lnTo>
                      <a:lnTo>
                        <a:pt x="275" y="333"/>
                      </a:lnTo>
                      <a:lnTo>
                        <a:pt x="281" y="339"/>
                      </a:lnTo>
                      <a:lnTo>
                        <a:pt x="289" y="345"/>
                      </a:lnTo>
                      <a:lnTo>
                        <a:pt x="293" y="354"/>
                      </a:lnTo>
                      <a:lnTo>
                        <a:pt x="306" y="366"/>
                      </a:lnTo>
                      <a:lnTo>
                        <a:pt x="323" y="392"/>
                      </a:lnTo>
                      <a:lnTo>
                        <a:pt x="329" y="401"/>
                      </a:lnTo>
                      <a:lnTo>
                        <a:pt x="333" y="426"/>
                      </a:lnTo>
                      <a:lnTo>
                        <a:pt x="339" y="436"/>
                      </a:lnTo>
                      <a:lnTo>
                        <a:pt x="339" y="454"/>
                      </a:lnTo>
                      <a:lnTo>
                        <a:pt x="341" y="466"/>
                      </a:lnTo>
                      <a:lnTo>
                        <a:pt x="345" y="476"/>
                      </a:lnTo>
                      <a:lnTo>
                        <a:pt x="345" y="485"/>
                      </a:lnTo>
                      <a:lnTo>
                        <a:pt x="348" y="497"/>
                      </a:lnTo>
                      <a:lnTo>
                        <a:pt x="348" y="500"/>
                      </a:lnTo>
                      <a:lnTo>
                        <a:pt x="348" y="513"/>
                      </a:lnTo>
                      <a:lnTo>
                        <a:pt x="348" y="522"/>
                      </a:lnTo>
                      <a:lnTo>
                        <a:pt x="348" y="532"/>
                      </a:lnTo>
                      <a:lnTo>
                        <a:pt x="351" y="540"/>
                      </a:lnTo>
                      <a:lnTo>
                        <a:pt x="341" y="557"/>
                      </a:lnTo>
                      <a:lnTo>
                        <a:pt x="339" y="562"/>
                      </a:lnTo>
                      <a:lnTo>
                        <a:pt x="341" y="572"/>
                      </a:lnTo>
                      <a:lnTo>
                        <a:pt x="341" y="579"/>
                      </a:lnTo>
                      <a:lnTo>
                        <a:pt x="345" y="591"/>
                      </a:lnTo>
                      <a:lnTo>
                        <a:pt x="339" y="600"/>
                      </a:lnTo>
                      <a:lnTo>
                        <a:pt x="327" y="606"/>
                      </a:lnTo>
                      <a:lnTo>
                        <a:pt x="320" y="618"/>
                      </a:lnTo>
                      <a:lnTo>
                        <a:pt x="308" y="630"/>
                      </a:lnTo>
                      <a:lnTo>
                        <a:pt x="298" y="634"/>
                      </a:lnTo>
                      <a:lnTo>
                        <a:pt x="287" y="638"/>
                      </a:lnTo>
                      <a:lnTo>
                        <a:pt x="275" y="640"/>
                      </a:lnTo>
                      <a:lnTo>
                        <a:pt x="265" y="650"/>
                      </a:lnTo>
                      <a:lnTo>
                        <a:pt x="262" y="644"/>
                      </a:lnTo>
                      <a:lnTo>
                        <a:pt x="256" y="644"/>
                      </a:lnTo>
                      <a:lnTo>
                        <a:pt x="250" y="650"/>
                      </a:lnTo>
                      <a:lnTo>
                        <a:pt x="240" y="650"/>
                      </a:lnTo>
                      <a:lnTo>
                        <a:pt x="231" y="656"/>
                      </a:lnTo>
                      <a:lnTo>
                        <a:pt x="228" y="659"/>
                      </a:lnTo>
                      <a:lnTo>
                        <a:pt x="225" y="662"/>
                      </a:lnTo>
                      <a:lnTo>
                        <a:pt x="222" y="665"/>
                      </a:lnTo>
                      <a:lnTo>
                        <a:pt x="219" y="669"/>
                      </a:lnTo>
                      <a:lnTo>
                        <a:pt x="213" y="671"/>
                      </a:lnTo>
                      <a:lnTo>
                        <a:pt x="209" y="678"/>
                      </a:lnTo>
                      <a:lnTo>
                        <a:pt x="203" y="681"/>
                      </a:lnTo>
                      <a:lnTo>
                        <a:pt x="197" y="684"/>
                      </a:lnTo>
                      <a:lnTo>
                        <a:pt x="209" y="690"/>
                      </a:lnTo>
                      <a:lnTo>
                        <a:pt x="209" y="693"/>
                      </a:lnTo>
                      <a:lnTo>
                        <a:pt x="215" y="700"/>
                      </a:lnTo>
                      <a:lnTo>
                        <a:pt x="222" y="702"/>
                      </a:lnTo>
                      <a:lnTo>
                        <a:pt x="215" y="716"/>
                      </a:lnTo>
                      <a:lnTo>
                        <a:pt x="213" y="717"/>
                      </a:lnTo>
                      <a:lnTo>
                        <a:pt x="203" y="717"/>
                      </a:lnTo>
                      <a:lnTo>
                        <a:pt x="203" y="722"/>
                      </a:lnTo>
                      <a:lnTo>
                        <a:pt x="214" y="719"/>
                      </a:lnTo>
                      <a:lnTo>
                        <a:pt x="215" y="726"/>
                      </a:lnTo>
                      <a:lnTo>
                        <a:pt x="204" y="726"/>
                      </a:lnTo>
                      <a:lnTo>
                        <a:pt x="206" y="730"/>
                      </a:lnTo>
                      <a:lnTo>
                        <a:pt x="213" y="729"/>
                      </a:lnTo>
                      <a:lnTo>
                        <a:pt x="206" y="736"/>
                      </a:lnTo>
                      <a:lnTo>
                        <a:pt x="200" y="743"/>
                      </a:lnTo>
                      <a:lnTo>
                        <a:pt x="194" y="747"/>
                      </a:lnTo>
                      <a:lnTo>
                        <a:pt x="188" y="753"/>
                      </a:lnTo>
                      <a:lnTo>
                        <a:pt x="182" y="761"/>
                      </a:lnTo>
                      <a:lnTo>
                        <a:pt x="178" y="765"/>
                      </a:lnTo>
                      <a:lnTo>
                        <a:pt x="178" y="768"/>
                      </a:lnTo>
                      <a:lnTo>
                        <a:pt x="175" y="771"/>
                      </a:lnTo>
                      <a:lnTo>
                        <a:pt x="166" y="768"/>
                      </a:lnTo>
                      <a:lnTo>
                        <a:pt x="157" y="774"/>
                      </a:lnTo>
                      <a:lnTo>
                        <a:pt x="151" y="778"/>
                      </a:lnTo>
                      <a:lnTo>
                        <a:pt x="151" y="774"/>
                      </a:lnTo>
                      <a:lnTo>
                        <a:pt x="154" y="768"/>
                      </a:lnTo>
                      <a:lnTo>
                        <a:pt x="157" y="765"/>
                      </a:lnTo>
                      <a:lnTo>
                        <a:pt x="157" y="761"/>
                      </a:lnTo>
                      <a:lnTo>
                        <a:pt x="157" y="759"/>
                      </a:lnTo>
                      <a:lnTo>
                        <a:pt x="157" y="749"/>
                      </a:lnTo>
                      <a:lnTo>
                        <a:pt x="154" y="741"/>
                      </a:lnTo>
                      <a:lnTo>
                        <a:pt x="157" y="731"/>
                      </a:lnTo>
                      <a:lnTo>
                        <a:pt x="157" y="728"/>
                      </a:lnTo>
                      <a:lnTo>
                        <a:pt x="157" y="718"/>
                      </a:lnTo>
                      <a:lnTo>
                        <a:pt x="154" y="712"/>
                      </a:lnTo>
                      <a:lnTo>
                        <a:pt x="154" y="706"/>
                      </a:lnTo>
                      <a:lnTo>
                        <a:pt x="154" y="700"/>
                      </a:lnTo>
                      <a:lnTo>
                        <a:pt x="154" y="696"/>
                      </a:lnTo>
                      <a:lnTo>
                        <a:pt x="154" y="690"/>
                      </a:lnTo>
                      <a:lnTo>
                        <a:pt x="157" y="687"/>
                      </a:lnTo>
                      <a:lnTo>
                        <a:pt x="163" y="684"/>
                      </a:lnTo>
                      <a:lnTo>
                        <a:pt x="157" y="684"/>
                      </a:lnTo>
                      <a:lnTo>
                        <a:pt x="154" y="684"/>
                      </a:lnTo>
                      <a:lnTo>
                        <a:pt x="145" y="681"/>
                      </a:lnTo>
                      <a:lnTo>
                        <a:pt x="135" y="678"/>
                      </a:lnTo>
                      <a:lnTo>
                        <a:pt x="130" y="675"/>
                      </a:lnTo>
                      <a:lnTo>
                        <a:pt x="126" y="671"/>
                      </a:lnTo>
                      <a:lnTo>
                        <a:pt x="120" y="671"/>
                      </a:lnTo>
                      <a:lnTo>
                        <a:pt x="116" y="669"/>
                      </a:lnTo>
                      <a:lnTo>
                        <a:pt x="116" y="662"/>
                      </a:lnTo>
                      <a:lnTo>
                        <a:pt x="124" y="659"/>
                      </a:lnTo>
                      <a:lnTo>
                        <a:pt x="126" y="656"/>
                      </a:lnTo>
                      <a:lnTo>
                        <a:pt x="130" y="653"/>
                      </a:lnTo>
                      <a:lnTo>
                        <a:pt x="132" y="653"/>
                      </a:lnTo>
                      <a:lnTo>
                        <a:pt x="139" y="650"/>
                      </a:lnTo>
                      <a:lnTo>
                        <a:pt x="151" y="653"/>
                      </a:lnTo>
                      <a:lnTo>
                        <a:pt x="158" y="657"/>
                      </a:lnTo>
                      <a:lnTo>
                        <a:pt x="168" y="657"/>
                      </a:lnTo>
                      <a:lnTo>
                        <a:pt x="171" y="648"/>
                      </a:lnTo>
                      <a:lnTo>
                        <a:pt x="175" y="640"/>
                      </a:lnTo>
                      <a:lnTo>
                        <a:pt x="171" y="629"/>
                      </a:lnTo>
                      <a:lnTo>
                        <a:pt x="168" y="621"/>
                      </a:lnTo>
                      <a:lnTo>
                        <a:pt x="158" y="611"/>
                      </a:lnTo>
                      <a:lnTo>
                        <a:pt x="160" y="603"/>
                      </a:lnTo>
                      <a:lnTo>
                        <a:pt x="171" y="599"/>
                      </a:lnTo>
                      <a:lnTo>
                        <a:pt x="184" y="598"/>
                      </a:lnTo>
                      <a:lnTo>
                        <a:pt x="195" y="597"/>
                      </a:lnTo>
                      <a:lnTo>
                        <a:pt x="208" y="593"/>
                      </a:lnTo>
                      <a:lnTo>
                        <a:pt x="220" y="587"/>
                      </a:lnTo>
                      <a:lnTo>
                        <a:pt x="238" y="588"/>
                      </a:lnTo>
                      <a:lnTo>
                        <a:pt x="253" y="591"/>
                      </a:lnTo>
                      <a:lnTo>
                        <a:pt x="270" y="585"/>
                      </a:lnTo>
                      <a:lnTo>
                        <a:pt x="277" y="580"/>
                      </a:lnTo>
                      <a:lnTo>
                        <a:pt x="276" y="567"/>
                      </a:lnTo>
                      <a:lnTo>
                        <a:pt x="277" y="550"/>
                      </a:lnTo>
                      <a:lnTo>
                        <a:pt x="284" y="539"/>
                      </a:lnTo>
                      <a:lnTo>
                        <a:pt x="284" y="525"/>
                      </a:lnTo>
                      <a:lnTo>
                        <a:pt x="282" y="515"/>
                      </a:lnTo>
                      <a:lnTo>
                        <a:pt x="282" y="498"/>
                      </a:lnTo>
                      <a:lnTo>
                        <a:pt x="288" y="488"/>
                      </a:lnTo>
                      <a:lnTo>
                        <a:pt x="282" y="471"/>
                      </a:lnTo>
                      <a:lnTo>
                        <a:pt x="263" y="466"/>
                      </a:lnTo>
                      <a:lnTo>
                        <a:pt x="260" y="450"/>
                      </a:lnTo>
                      <a:lnTo>
                        <a:pt x="258" y="436"/>
                      </a:lnTo>
                      <a:lnTo>
                        <a:pt x="256" y="424"/>
                      </a:lnTo>
                      <a:lnTo>
                        <a:pt x="257" y="407"/>
                      </a:lnTo>
                      <a:lnTo>
                        <a:pt x="262" y="398"/>
                      </a:lnTo>
                      <a:lnTo>
                        <a:pt x="262" y="386"/>
                      </a:lnTo>
                      <a:lnTo>
                        <a:pt x="256" y="374"/>
                      </a:lnTo>
                      <a:lnTo>
                        <a:pt x="250" y="364"/>
                      </a:lnTo>
                      <a:lnTo>
                        <a:pt x="237" y="351"/>
                      </a:lnTo>
                      <a:lnTo>
                        <a:pt x="228" y="339"/>
                      </a:lnTo>
                      <a:lnTo>
                        <a:pt x="203" y="317"/>
                      </a:lnTo>
                      <a:lnTo>
                        <a:pt x="182" y="292"/>
                      </a:lnTo>
                      <a:lnTo>
                        <a:pt x="177" y="280"/>
                      </a:lnTo>
                      <a:lnTo>
                        <a:pt x="165" y="264"/>
                      </a:lnTo>
                      <a:lnTo>
                        <a:pt x="160" y="254"/>
                      </a:lnTo>
                      <a:lnTo>
                        <a:pt x="156" y="248"/>
                      </a:lnTo>
                      <a:lnTo>
                        <a:pt x="152" y="242"/>
                      </a:lnTo>
                      <a:lnTo>
                        <a:pt x="144" y="233"/>
                      </a:lnTo>
                      <a:lnTo>
                        <a:pt x="139" y="225"/>
                      </a:lnTo>
                      <a:lnTo>
                        <a:pt x="132" y="220"/>
                      </a:lnTo>
                      <a:lnTo>
                        <a:pt x="120" y="212"/>
                      </a:lnTo>
                      <a:lnTo>
                        <a:pt x="114" y="202"/>
                      </a:lnTo>
                      <a:lnTo>
                        <a:pt x="114" y="192"/>
                      </a:lnTo>
                      <a:lnTo>
                        <a:pt x="124" y="192"/>
                      </a:lnTo>
                      <a:lnTo>
                        <a:pt x="130" y="189"/>
                      </a:lnTo>
                      <a:lnTo>
                        <a:pt x="138" y="183"/>
                      </a:lnTo>
                      <a:lnTo>
                        <a:pt x="141" y="183"/>
                      </a:lnTo>
                      <a:lnTo>
                        <a:pt x="147" y="180"/>
                      </a:lnTo>
                      <a:lnTo>
                        <a:pt x="151" y="173"/>
                      </a:lnTo>
                      <a:lnTo>
                        <a:pt x="151" y="167"/>
                      </a:lnTo>
                      <a:lnTo>
                        <a:pt x="151" y="165"/>
                      </a:lnTo>
                      <a:lnTo>
                        <a:pt x="145" y="155"/>
                      </a:lnTo>
                      <a:lnTo>
                        <a:pt x="138" y="149"/>
                      </a:lnTo>
                      <a:lnTo>
                        <a:pt x="130" y="146"/>
                      </a:lnTo>
                      <a:lnTo>
                        <a:pt x="124" y="140"/>
                      </a:lnTo>
                      <a:lnTo>
                        <a:pt x="116" y="130"/>
                      </a:lnTo>
                      <a:lnTo>
                        <a:pt x="107" y="126"/>
                      </a:lnTo>
                      <a:lnTo>
                        <a:pt x="83" y="134"/>
                      </a:lnTo>
                      <a:lnTo>
                        <a:pt x="74" y="134"/>
                      </a:lnTo>
                      <a:lnTo>
                        <a:pt x="64" y="126"/>
                      </a:lnTo>
                      <a:lnTo>
                        <a:pt x="55" y="114"/>
                      </a:lnTo>
                      <a:lnTo>
                        <a:pt x="49" y="102"/>
                      </a:lnTo>
                      <a:lnTo>
                        <a:pt x="49" y="93"/>
                      </a:lnTo>
                      <a:lnTo>
                        <a:pt x="43" y="81"/>
                      </a:lnTo>
                      <a:lnTo>
                        <a:pt x="37" y="76"/>
                      </a:lnTo>
                      <a:lnTo>
                        <a:pt x="28" y="71"/>
                      </a:lnTo>
                      <a:lnTo>
                        <a:pt x="20" y="68"/>
                      </a:lnTo>
                      <a:lnTo>
                        <a:pt x="13" y="57"/>
                      </a:lnTo>
                      <a:lnTo>
                        <a:pt x="8" y="48"/>
                      </a:lnTo>
                      <a:lnTo>
                        <a:pt x="1" y="35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87" name="Freeform 235"/>
                <p:cNvSpPr>
                  <a:spLocks/>
                </p:cNvSpPr>
                <p:nvPr/>
              </p:nvSpPr>
              <p:spPr bwMode="auto">
                <a:xfrm>
                  <a:off x="4399" y="3940"/>
                  <a:ext cx="182" cy="229"/>
                </a:xfrm>
                <a:custGeom>
                  <a:avLst/>
                  <a:gdLst>
                    <a:gd name="T0" fmla="*/ 50 w 365"/>
                    <a:gd name="T1" fmla="*/ 65 h 458"/>
                    <a:gd name="T2" fmla="*/ 60 w 365"/>
                    <a:gd name="T3" fmla="*/ 50 h 458"/>
                    <a:gd name="T4" fmla="*/ 60 w 365"/>
                    <a:gd name="T5" fmla="*/ 24 h 458"/>
                    <a:gd name="T6" fmla="*/ 85 w 365"/>
                    <a:gd name="T7" fmla="*/ 0 h 458"/>
                    <a:gd name="T8" fmla="*/ 106 w 365"/>
                    <a:gd name="T9" fmla="*/ 22 h 458"/>
                    <a:gd name="T10" fmla="*/ 124 w 365"/>
                    <a:gd name="T11" fmla="*/ 46 h 458"/>
                    <a:gd name="T12" fmla="*/ 146 w 365"/>
                    <a:gd name="T13" fmla="*/ 59 h 458"/>
                    <a:gd name="T14" fmla="*/ 155 w 365"/>
                    <a:gd name="T15" fmla="*/ 90 h 458"/>
                    <a:gd name="T16" fmla="*/ 171 w 365"/>
                    <a:gd name="T17" fmla="*/ 108 h 458"/>
                    <a:gd name="T18" fmla="*/ 196 w 365"/>
                    <a:gd name="T19" fmla="*/ 106 h 458"/>
                    <a:gd name="T20" fmla="*/ 221 w 365"/>
                    <a:gd name="T21" fmla="*/ 108 h 458"/>
                    <a:gd name="T22" fmla="*/ 235 w 365"/>
                    <a:gd name="T23" fmla="*/ 128 h 458"/>
                    <a:gd name="T24" fmla="*/ 257 w 365"/>
                    <a:gd name="T25" fmla="*/ 143 h 458"/>
                    <a:gd name="T26" fmla="*/ 263 w 365"/>
                    <a:gd name="T27" fmla="*/ 174 h 458"/>
                    <a:gd name="T28" fmla="*/ 232 w 365"/>
                    <a:gd name="T29" fmla="*/ 177 h 458"/>
                    <a:gd name="T30" fmla="*/ 235 w 365"/>
                    <a:gd name="T31" fmla="*/ 196 h 458"/>
                    <a:gd name="T32" fmla="*/ 266 w 365"/>
                    <a:gd name="T33" fmla="*/ 239 h 458"/>
                    <a:gd name="T34" fmla="*/ 297 w 365"/>
                    <a:gd name="T35" fmla="*/ 284 h 458"/>
                    <a:gd name="T36" fmla="*/ 331 w 365"/>
                    <a:gd name="T37" fmla="*/ 321 h 458"/>
                    <a:gd name="T38" fmla="*/ 356 w 365"/>
                    <a:gd name="T39" fmla="*/ 348 h 458"/>
                    <a:gd name="T40" fmla="*/ 365 w 365"/>
                    <a:gd name="T41" fmla="*/ 380 h 458"/>
                    <a:gd name="T42" fmla="*/ 359 w 365"/>
                    <a:gd name="T43" fmla="*/ 418 h 458"/>
                    <a:gd name="T44" fmla="*/ 359 w 365"/>
                    <a:gd name="T45" fmla="*/ 446 h 458"/>
                    <a:gd name="T46" fmla="*/ 337 w 365"/>
                    <a:gd name="T47" fmla="*/ 432 h 458"/>
                    <a:gd name="T48" fmla="*/ 319 w 365"/>
                    <a:gd name="T49" fmla="*/ 438 h 458"/>
                    <a:gd name="T50" fmla="*/ 319 w 365"/>
                    <a:gd name="T51" fmla="*/ 458 h 458"/>
                    <a:gd name="T52" fmla="*/ 286 w 365"/>
                    <a:gd name="T53" fmla="*/ 437 h 458"/>
                    <a:gd name="T54" fmla="*/ 269 w 365"/>
                    <a:gd name="T55" fmla="*/ 430 h 458"/>
                    <a:gd name="T56" fmla="*/ 267 w 365"/>
                    <a:gd name="T57" fmla="*/ 401 h 458"/>
                    <a:gd name="T58" fmla="*/ 260 w 365"/>
                    <a:gd name="T59" fmla="*/ 380 h 458"/>
                    <a:gd name="T60" fmla="*/ 253 w 365"/>
                    <a:gd name="T61" fmla="*/ 350 h 458"/>
                    <a:gd name="T62" fmla="*/ 242 w 365"/>
                    <a:gd name="T63" fmla="*/ 330 h 458"/>
                    <a:gd name="T64" fmla="*/ 227 w 365"/>
                    <a:gd name="T65" fmla="*/ 315 h 458"/>
                    <a:gd name="T66" fmla="*/ 204 w 365"/>
                    <a:gd name="T67" fmla="*/ 299 h 458"/>
                    <a:gd name="T68" fmla="*/ 196 w 365"/>
                    <a:gd name="T69" fmla="*/ 258 h 458"/>
                    <a:gd name="T70" fmla="*/ 186 w 365"/>
                    <a:gd name="T71" fmla="*/ 227 h 458"/>
                    <a:gd name="T72" fmla="*/ 156 w 365"/>
                    <a:gd name="T73" fmla="*/ 195 h 458"/>
                    <a:gd name="T74" fmla="*/ 137 w 365"/>
                    <a:gd name="T75" fmla="*/ 194 h 458"/>
                    <a:gd name="T76" fmla="*/ 124 w 365"/>
                    <a:gd name="T77" fmla="*/ 212 h 458"/>
                    <a:gd name="T78" fmla="*/ 105 w 365"/>
                    <a:gd name="T79" fmla="*/ 198 h 458"/>
                    <a:gd name="T80" fmla="*/ 98 w 365"/>
                    <a:gd name="T81" fmla="*/ 196 h 458"/>
                    <a:gd name="T82" fmla="*/ 85 w 365"/>
                    <a:gd name="T83" fmla="*/ 206 h 458"/>
                    <a:gd name="T84" fmla="*/ 66 w 365"/>
                    <a:gd name="T85" fmla="*/ 221 h 458"/>
                    <a:gd name="T86" fmla="*/ 47 w 365"/>
                    <a:gd name="T87" fmla="*/ 218 h 458"/>
                    <a:gd name="T88" fmla="*/ 56 w 365"/>
                    <a:gd name="T89" fmla="*/ 200 h 458"/>
                    <a:gd name="T90" fmla="*/ 58 w 365"/>
                    <a:gd name="T91" fmla="*/ 190 h 458"/>
                    <a:gd name="T92" fmla="*/ 50 w 365"/>
                    <a:gd name="T93" fmla="*/ 177 h 458"/>
                    <a:gd name="T94" fmla="*/ 60 w 365"/>
                    <a:gd name="T95" fmla="*/ 159 h 458"/>
                    <a:gd name="T96" fmla="*/ 54 w 365"/>
                    <a:gd name="T97" fmla="*/ 137 h 458"/>
                    <a:gd name="T98" fmla="*/ 44 w 365"/>
                    <a:gd name="T99" fmla="*/ 125 h 458"/>
                    <a:gd name="T100" fmla="*/ 29 w 365"/>
                    <a:gd name="T101" fmla="*/ 131 h 458"/>
                    <a:gd name="T102" fmla="*/ 25 w 365"/>
                    <a:gd name="T103" fmla="*/ 116 h 458"/>
                    <a:gd name="T104" fmla="*/ 4 w 365"/>
                    <a:gd name="T105" fmla="*/ 104 h 458"/>
                    <a:gd name="T106" fmla="*/ 8 w 365"/>
                    <a:gd name="T107" fmla="*/ 84 h 458"/>
                    <a:gd name="T108" fmla="*/ 25 w 365"/>
                    <a:gd name="T109" fmla="*/ 69 h 458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365"/>
                    <a:gd name="T166" fmla="*/ 0 h 458"/>
                    <a:gd name="T167" fmla="*/ 365 w 365"/>
                    <a:gd name="T168" fmla="*/ 458 h 458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365" h="458">
                      <a:moveTo>
                        <a:pt x="31" y="63"/>
                      </a:moveTo>
                      <a:lnTo>
                        <a:pt x="35" y="63"/>
                      </a:lnTo>
                      <a:lnTo>
                        <a:pt x="47" y="65"/>
                      </a:lnTo>
                      <a:lnTo>
                        <a:pt x="50" y="65"/>
                      </a:lnTo>
                      <a:lnTo>
                        <a:pt x="60" y="65"/>
                      </a:lnTo>
                      <a:lnTo>
                        <a:pt x="60" y="63"/>
                      </a:lnTo>
                      <a:lnTo>
                        <a:pt x="60" y="57"/>
                      </a:lnTo>
                      <a:lnTo>
                        <a:pt x="60" y="50"/>
                      </a:lnTo>
                      <a:lnTo>
                        <a:pt x="60" y="38"/>
                      </a:lnTo>
                      <a:lnTo>
                        <a:pt x="60" y="32"/>
                      </a:lnTo>
                      <a:lnTo>
                        <a:pt x="60" y="28"/>
                      </a:lnTo>
                      <a:lnTo>
                        <a:pt x="60" y="24"/>
                      </a:lnTo>
                      <a:lnTo>
                        <a:pt x="60" y="16"/>
                      </a:lnTo>
                      <a:lnTo>
                        <a:pt x="72" y="6"/>
                      </a:lnTo>
                      <a:lnTo>
                        <a:pt x="78" y="0"/>
                      </a:lnTo>
                      <a:lnTo>
                        <a:pt x="85" y="0"/>
                      </a:lnTo>
                      <a:lnTo>
                        <a:pt x="93" y="0"/>
                      </a:lnTo>
                      <a:lnTo>
                        <a:pt x="97" y="4"/>
                      </a:lnTo>
                      <a:lnTo>
                        <a:pt x="106" y="16"/>
                      </a:lnTo>
                      <a:lnTo>
                        <a:pt x="106" y="22"/>
                      </a:lnTo>
                      <a:lnTo>
                        <a:pt x="109" y="24"/>
                      </a:lnTo>
                      <a:lnTo>
                        <a:pt x="112" y="32"/>
                      </a:lnTo>
                      <a:lnTo>
                        <a:pt x="116" y="41"/>
                      </a:lnTo>
                      <a:lnTo>
                        <a:pt x="124" y="46"/>
                      </a:lnTo>
                      <a:lnTo>
                        <a:pt x="134" y="50"/>
                      </a:lnTo>
                      <a:lnTo>
                        <a:pt x="134" y="53"/>
                      </a:lnTo>
                      <a:lnTo>
                        <a:pt x="140" y="57"/>
                      </a:lnTo>
                      <a:lnTo>
                        <a:pt x="146" y="59"/>
                      </a:lnTo>
                      <a:lnTo>
                        <a:pt x="149" y="65"/>
                      </a:lnTo>
                      <a:lnTo>
                        <a:pt x="152" y="71"/>
                      </a:lnTo>
                      <a:lnTo>
                        <a:pt x="155" y="82"/>
                      </a:lnTo>
                      <a:lnTo>
                        <a:pt x="155" y="90"/>
                      </a:lnTo>
                      <a:lnTo>
                        <a:pt x="159" y="96"/>
                      </a:lnTo>
                      <a:lnTo>
                        <a:pt x="161" y="100"/>
                      </a:lnTo>
                      <a:lnTo>
                        <a:pt x="167" y="106"/>
                      </a:lnTo>
                      <a:lnTo>
                        <a:pt x="171" y="108"/>
                      </a:lnTo>
                      <a:lnTo>
                        <a:pt x="174" y="108"/>
                      </a:lnTo>
                      <a:lnTo>
                        <a:pt x="180" y="108"/>
                      </a:lnTo>
                      <a:lnTo>
                        <a:pt x="186" y="108"/>
                      </a:lnTo>
                      <a:lnTo>
                        <a:pt x="196" y="106"/>
                      </a:lnTo>
                      <a:lnTo>
                        <a:pt x="199" y="104"/>
                      </a:lnTo>
                      <a:lnTo>
                        <a:pt x="207" y="104"/>
                      </a:lnTo>
                      <a:lnTo>
                        <a:pt x="217" y="106"/>
                      </a:lnTo>
                      <a:lnTo>
                        <a:pt x="221" y="108"/>
                      </a:lnTo>
                      <a:lnTo>
                        <a:pt x="223" y="116"/>
                      </a:lnTo>
                      <a:lnTo>
                        <a:pt x="229" y="122"/>
                      </a:lnTo>
                      <a:lnTo>
                        <a:pt x="232" y="122"/>
                      </a:lnTo>
                      <a:lnTo>
                        <a:pt x="235" y="128"/>
                      </a:lnTo>
                      <a:lnTo>
                        <a:pt x="242" y="131"/>
                      </a:lnTo>
                      <a:lnTo>
                        <a:pt x="244" y="134"/>
                      </a:lnTo>
                      <a:lnTo>
                        <a:pt x="251" y="137"/>
                      </a:lnTo>
                      <a:lnTo>
                        <a:pt x="257" y="143"/>
                      </a:lnTo>
                      <a:lnTo>
                        <a:pt x="260" y="149"/>
                      </a:lnTo>
                      <a:lnTo>
                        <a:pt x="260" y="159"/>
                      </a:lnTo>
                      <a:lnTo>
                        <a:pt x="266" y="165"/>
                      </a:lnTo>
                      <a:lnTo>
                        <a:pt x="263" y="174"/>
                      </a:lnTo>
                      <a:lnTo>
                        <a:pt x="257" y="174"/>
                      </a:lnTo>
                      <a:lnTo>
                        <a:pt x="251" y="177"/>
                      </a:lnTo>
                      <a:lnTo>
                        <a:pt x="238" y="177"/>
                      </a:lnTo>
                      <a:lnTo>
                        <a:pt x="232" y="177"/>
                      </a:lnTo>
                      <a:lnTo>
                        <a:pt x="223" y="180"/>
                      </a:lnTo>
                      <a:lnTo>
                        <a:pt x="221" y="184"/>
                      </a:lnTo>
                      <a:lnTo>
                        <a:pt x="221" y="190"/>
                      </a:lnTo>
                      <a:lnTo>
                        <a:pt x="235" y="196"/>
                      </a:lnTo>
                      <a:lnTo>
                        <a:pt x="242" y="206"/>
                      </a:lnTo>
                      <a:lnTo>
                        <a:pt x="248" y="215"/>
                      </a:lnTo>
                      <a:lnTo>
                        <a:pt x="257" y="225"/>
                      </a:lnTo>
                      <a:lnTo>
                        <a:pt x="266" y="239"/>
                      </a:lnTo>
                      <a:lnTo>
                        <a:pt x="275" y="256"/>
                      </a:lnTo>
                      <a:lnTo>
                        <a:pt x="281" y="262"/>
                      </a:lnTo>
                      <a:lnTo>
                        <a:pt x="291" y="270"/>
                      </a:lnTo>
                      <a:lnTo>
                        <a:pt x="297" y="284"/>
                      </a:lnTo>
                      <a:lnTo>
                        <a:pt x="310" y="302"/>
                      </a:lnTo>
                      <a:lnTo>
                        <a:pt x="319" y="308"/>
                      </a:lnTo>
                      <a:lnTo>
                        <a:pt x="325" y="315"/>
                      </a:lnTo>
                      <a:lnTo>
                        <a:pt x="331" y="321"/>
                      </a:lnTo>
                      <a:lnTo>
                        <a:pt x="337" y="330"/>
                      </a:lnTo>
                      <a:lnTo>
                        <a:pt x="343" y="333"/>
                      </a:lnTo>
                      <a:lnTo>
                        <a:pt x="353" y="339"/>
                      </a:lnTo>
                      <a:lnTo>
                        <a:pt x="356" y="348"/>
                      </a:lnTo>
                      <a:lnTo>
                        <a:pt x="359" y="362"/>
                      </a:lnTo>
                      <a:lnTo>
                        <a:pt x="362" y="368"/>
                      </a:lnTo>
                      <a:lnTo>
                        <a:pt x="365" y="374"/>
                      </a:lnTo>
                      <a:lnTo>
                        <a:pt x="365" y="380"/>
                      </a:lnTo>
                      <a:lnTo>
                        <a:pt x="362" y="387"/>
                      </a:lnTo>
                      <a:lnTo>
                        <a:pt x="359" y="395"/>
                      </a:lnTo>
                      <a:lnTo>
                        <a:pt x="359" y="408"/>
                      </a:lnTo>
                      <a:lnTo>
                        <a:pt x="359" y="418"/>
                      </a:lnTo>
                      <a:lnTo>
                        <a:pt x="365" y="430"/>
                      </a:lnTo>
                      <a:lnTo>
                        <a:pt x="365" y="432"/>
                      </a:lnTo>
                      <a:lnTo>
                        <a:pt x="365" y="436"/>
                      </a:lnTo>
                      <a:lnTo>
                        <a:pt x="359" y="446"/>
                      </a:lnTo>
                      <a:lnTo>
                        <a:pt x="356" y="438"/>
                      </a:lnTo>
                      <a:lnTo>
                        <a:pt x="350" y="432"/>
                      </a:lnTo>
                      <a:lnTo>
                        <a:pt x="343" y="432"/>
                      </a:lnTo>
                      <a:lnTo>
                        <a:pt x="337" y="432"/>
                      </a:lnTo>
                      <a:lnTo>
                        <a:pt x="334" y="432"/>
                      </a:lnTo>
                      <a:lnTo>
                        <a:pt x="331" y="432"/>
                      </a:lnTo>
                      <a:lnTo>
                        <a:pt x="322" y="432"/>
                      </a:lnTo>
                      <a:lnTo>
                        <a:pt x="319" y="438"/>
                      </a:lnTo>
                      <a:lnTo>
                        <a:pt x="319" y="442"/>
                      </a:lnTo>
                      <a:lnTo>
                        <a:pt x="328" y="452"/>
                      </a:lnTo>
                      <a:lnTo>
                        <a:pt x="325" y="455"/>
                      </a:lnTo>
                      <a:lnTo>
                        <a:pt x="319" y="458"/>
                      </a:lnTo>
                      <a:lnTo>
                        <a:pt x="310" y="455"/>
                      </a:lnTo>
                      <a:lnTo>
                        <a:pt x="300" y="446"/>
                      </a:lnTo>
                      <a:lnTo>
                        <a:pt x="294" y="442"/>
                      </a:lnTo>
                      <a:lnTo>
                        <a:pt x="286" y="437"/>
                      </a:lnTo>
                      <a:lnTo>
                        <a:pt x="285" y="432"/>
                      </a:lnTo>
                      <a:lnTo>
                        <a:pt x="275" y="430"/>
                      </a:lnTo>
                      <a:lnTo>
                        <a:pt x="272" y="430"/>
                      </a:lnTo>
                      <a:lnTo>
                        <a:pt x="269" y="430"/>
                      </a:lnTo>
                      <a:lnTo>
                        <a:pt x="266" y="423"/>
                      </a:lnTo>
                      <a:lnTo>
                        <a:pt x="266" y="413"/>
                      </a:lnTo>
                      <a:lnTo>
                        <a:pt x="265" y="407"/>
                      </a:lnTo>
                      <a:lnTo>
                        <a:pt x="267" y="401"/>
                      </a:lnTo>
                      <a:lnTo>
                        <a:pt x="267" y="396"/>
                      </a:lnTo>
                      <a:lnTo>
                        <a:pt x="272" y="395"/>
                      </a:lnTo>
                      <a:lnTo>
                        <a:pt x="266" y="387"/>
                      </a:lnTo>
                      <a:lnTo>
                        <a:pt x="260" y="380"/>
                      </a:lnTo>
                      <a:lnTo>
                        <a:pt x="260" y="374"/>
                      </a:lnTo>
                      <a:lnTo>
                        <a:pt x="260" y="364"/>
                      </a:lnTo>
                      <a:lnTo>
                        <a:pt x="255" y="353"/>
                      </a:lnTo>
                      <a:lnTo>
                        <a:pt x="253" y="350"/>
                      </a:lnTo>
                      <a:lnTo>
                        <a:pt x="251" y="346"/>
                      </a:lnTo>
                      <a:lnTo>
                        <a:pt x="248" y="342"/>
                      </a:lnTo>
                      <a:lnTo>
                        <a:pt x="248" y="336"/>
                      </a:lnTo>
                      <a:lnTo>
                        <a:pt x="242" y="330"/>
                      </a:lnTo>
                      <a:lnTo>
                        <a:pt x="238" y="327"/>
                      </a:lnTo>
                      <a:lnTo>
                        <a:pt x="235" y="321"/>
                      </a:lnTo>
                      <a:lnTo>
                        <a:pt x="235" y="317"/>
                      </a:lnTo>
                      <a:lnTo>
                        <a:pt x="227" y="315"/>
                      </a:lnTo>
                      <a:lnTo>
                        <a:pt x="223" y="311"/>
                      </a:lnTo>
                      <a:lnTo>
                        <a:pt x="221" y="308"/>
                      </a:lnTo>
                      <a:lnTo>
                        <a:pt x="211" y="305"/>
                      </a:lnTo>
                      <a:lnTo>
                        <a:pt x="204" y="299"/>
                      </a:lnTo>
                      <a:lnTo>
                        <a:pt x="196" y="290"/>
                      </a:lnTo>
                      <a:lnTo>
                        <a:pt x="196" y="287"/>
                      </a:lnTo>
                      <a:lnTo>
                        <a:pt x="196" y="274"/>
                      </a:lnTo>
                      <a:lnTo>
                        <a:pt x="196" y="258"/>
                      </a:lnTo>
                      <a:lnTo>
                        <a:pt x="196" y="252"/>
                      </a:lnTo>
                      <a:lnTo>
                        <a:pt x="196" y="239"/>
                      </a:lnTo>
                      <a:lnTo>
                        <a:pt x="196" y="233"/>
                      </a:lnTo>
                      <a:lnTo>
                        <a:pt x="186" y="227"/>
                      </a:lnTo>
                      <a:lnTo>
                        <a:pt x="181" y="219"/>
                      </a:lnTo>
                      <a:lnTo>
                        <a:pt x="177" y="215"/>
                      </a:lnTo>
                      <a:lnTo>
                        <a:pt x="167" y="208"/>
                      </a:lnTo>
                      <a:lnTo>
                        <a:pt x="156" y="195"/>
                      </a:lnTo>
                      <a:lnTo>
                        <a:pt x="152" y="194"/>
                      </a:lnTo>
                      <a:lnTo>
                        <a:pt x="149" y="194"/>
                      </a:lnTo>
                      <a:lnTo>
                        <a:pt x="143" y="190"/>
                      </a:lnTo>
                      <a:lnTo>
                        <a:pt x="137" y="194"/>
                      </a:lnTo>
                      <a:lnTo>
                        <a:pt x="134" y="196"/>
                      </a:lnTo>
                      <a:lnTo>
                        <a:pt x="128" y="202"/>
                      </a:lnTo>
                      <a:lnTo>
                        <a:pt x="124" y="208"/>
                      </a:lnTo>
                      <a:lnTo>
                        <a:pt x="124" y="212"/>
                      </a:lnTo>
                      <a:lnTo>
                        <a:pt x="124" y="215"/>
                      </a:lnTo>
                      <a:lnTo>
                        <a:pt x="116" y="215"/>
                      </a:lnTo>
                      <a:lnTo>
                        <a:pt x="112" y="208"/>
                      </a:lnTo>
                      <a:lnTo>
                        <a:pt x="105" y="198"/>
                      </a:lnTo>
                      <a:lnTo>
                        <a:pt x="109" y="200"/>
                      </a:lnTo>
                      <a:lnTo>
                        <a:pt x="102" y="198"/>
                      </a:lnTo>
                      <a:lnTo>
                        <a:pt x="104" y="195"/>
                      </a:lnTo>
                      <a:lnTo>
                        <a:pt x="98" y="196"/>
                      </a:lnTo>
                      <a:lnTo>
                        <a:pt x="97" y="202"/>
                      </a:lnTo>
                      <a:lnTo>
                        <a:pt x="91" y="206"/>
                      </a:lnTo>
                      <a:lnTo>
                        <a:pt x="87" y="206"/>
                      </a:lnTo>
                      <a:lnTo>
                        <a:pt x="85" y="206"/>
                      </a:lnTo>
                      <a:lnTo>
                        <a:pt x="81" y="208"/>
                      </a:lnTo>
                      <a:lnTo>
                        <a:pt x="81" y="215"/>
                      </a:lnTo>
                      <a:lnTo>
                        <a:pt x="78" y="218"/>
                      </a:lnTo>
                      <a:lnTo>
                        <a:pt x="66" y="221"/>
                      </a:lnTo>
                      <a:lnTo>
                        <a:pt x="62" y="225"/>
                      </a:lnTo>
                      <a:lnTo>
                        <a:pt x="50" y="227"/>
                      </a:lnTo>
                      <a:lnTo>
                        <a:pt x="50" y="221"/>
                      </a:lnTo>
                      <a:lnTo>
                        <a:pt x="47" y="218"/>
                      </a:lnTo>
                      <a:lnTo>
                        <a:pt x="47" y="212"/>
                      </a:lnTo>
                      <a:lnTo>
                        <a:pt x="47" y="206"/>
                      </a:lnTo>
                      <a:lnTo>
                        <a:pt x="50" y="206"/>
                      </a:lnTo>
                      <a:lnTo>
                        <a:pt x="56" y="200"/>
                      </a:lnTo>
                      <a:lnTo>
                        <a:pt x="60" y="200"/>
                      </a:lnTo>
                      <a:lnTo>
                        <a:pt x="60" y="196"/>
                      </a:lnTo>
                      <a:lnTo>
                        <a:pt x="61" y="194"/>
                      </a:lnTo>
                      <a:lnTo>
                        <a:pt x="58" y="190"/>
                      </a:lnTo>
                      <a:lnTo>
                        <a:pt x="62" y="190"/>
                      </a:lnTo>
                      <a:lnTo>
                        <a:pt x="56" y="190"/>
                      </a:lnTo>
                      <a:lnTo>
                        <a:pt x="54" y="190"/>
                      </a:lnTo>
                      <a:lnTo>
                        <a:pt x="50" y="177"/>
                      </a:lnTo>
                      <a:lnTo>
                        <a:pt x="54" y="173"/>
                      </a:lnTo>
                      <a:lnTo>
                        <a:pt x="60" y="171"/>
                      </a:lnTo>
                      <a:lnTo>
                        <a:pt x="60" y="168"/>
                      </a:lnTo>
                      <a:lnTo>
                        <a:pt x="60" y="159"/>
                      </a:lnTo>
                      <a:lnTo>
                        <a:pt x="60" y="153"/>
                      </a:lnTo>
                      <a:lnTo>
                        <a:pt x="54" y="147"/>
                      </a:lnTo>
                      <a:lnTo>
                        <a:pt x="54" y="143"/>
                      </a:lnTo>
                      <a:lnTo>
                        <a:pt x="54" y="137"/>
                      </a:lnTo>
                      <a:lnTo>
                        <a:pt x="50" y="130"/>
                      </a:lnTo>
                      <a:lnTo>
                        <a:pt x="50" y="128"/>
                      </a:lnTo>
                      <a:lnTo>
                        <a:pt x="47" y="125"/>
                      </a:lnTo>
                      <a:lnTo>
                        <a:pt x="44" y="125"/>
                      </a:lnTo>
                      <a:lnTo>
                        <a:pt x="38" y="125"/>
                      </a:lnTo>
                      <a:lnTo>
                        <a:pt x="38" y="128"/>
                      </a:lnTo>
                      <a:lnTo>
                        <a:pt x="35" y="131"/>
                      </a:lnTo>
                      <a:lnTo>
                        <a:pt x="29" y="131"/>
                      </a:lnTo>
                      <a:lnTo>
                        <a:pt x="23" y="128"/>
                      </a:lnTo>
                      <a:lnTo>
                        <a:pt x="25" y="125"/>
                      </a:lnTo>
                      <a:lnTo>
                        <a:pt x="25" y="122"/>
                      </a:lnTo>
                      <a:lnTo>
                        <a:pt x="25" y="116"/>
                      </a:lnTo>
                      <a:lnTo>
                        <a:pt x="25" y="112"/>
                      </a:lnTo>
                      <a:lnTo>
                        <a:pt x="19" y="108"/>
                      </a:lnTo>
                      <a:lnTo>
                        <a:pt x="17" y="106"/>
                      </a:lnTo>
                      <a:lnTo>
                        <a:pt x="4" y="104"/>
                      </a:lnTo>
                      <a:lnTo>
                        <a:pt x="0" y="104"/>
                      </a:lnTo>
                      <a:lnTo>
                        <a:pt x="0" y="96"/>
                      </a:lnTo>
                      <a:lnTo>
                        <a:pt x="0" y="90"/>
                      </a:lnTo>
                      <a:lnTo>
                        <a:pt x="8" y="84"/>
                      </a:lnTo>
                      <a:lnTo>
                        <a:pt x="10" y="82"/>
                      </a:lnTo>
                      <a:lnTo>
                        <a:pt x="13" y="75"/>
                      </a:lnTo>
                      <a:lnTo>
                        <a:pt x="23" y="71"/>
                      </a:lnTo>
                      <a:lnTo>
                        <a:pt x="25" y="69"/>
                      </a:lnTo>
                      <a:lnTo>
                        <a:pt x="29" y="65"/>
                      </a:lnTo>
                      <a:lnTo>
                        <a:pt x="31" y="6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88" name="Freeform 236"/>
                <p:cNvSpPr>
                  <a:spLocks/>
                </p:cNvSpPr>
                <p:nvPr/>
              </p:nvSpPr>
              <p:spPr bwMode="auto">
                <a:xfrm>
                  <a:off x="4463" y="4141"/>
                  <a:ext cx="131" cy="124"/>
                </a:xfrm>
                <a:custGeom>
                  <a:avLst/>
                  <a:gdLst>
                    <a:gd name="T0" fmla="*/ 143 w 261"/>
                    <a:gd name="T1" fmla="*/ 24 h 249"/>
                    <a:gd name="T2" fmla="*/ 159 w 261"/>
                    <a:gd name="T3" fmla="*/ 36 h 249"/>
                    <a:gd name="T4" fmla="*/ 175 w 261"/>
                    <a:gd name="T5" fmla="*/ 47 h 249"/>
                    <a:gd name="T6" fmla="*/ 183 w 261"/>
                    <a:gd name="T7" fmla="*/ 52 h 249"/>
                    <a:gd name="T8" fmla="*/ 193 w 261"/>
                    <a:gd name="T9" fmla="*/ 54 h 249"/>
                    <a:gd name="T10" fmla="*/ 193 w 261"/>
                    <a:gd name="T11" fmla="*/ 45 h 249"/>
                    <a:gd name="T12" fmla="*/ 190 w 261"/>
                    <a:gd name="T13" fmla="*/ 34 h 249"/>
                    <a:gd name="T14" fmla="*/ 203 w 261"/>
                    <a:gd name="T15" fmla="*/ 29 h 249"/>
                    <a:gd name="T16" fmla="*/ 219 w 261"/>
                    <a:gd name="T17" fmla="*/ 31 h 249"/>
                    <a:gd name="T18" fmla="*/ 240 w 261"/>
                    <a:gd name="T19" fmla="*/ 45 h 249"/>
                    <a:gd name="T20" fmla="*/ 249 w 261"/>
                    <a:gd name="T21" fmla="*/ 45 h 249"/>
                    <a:gd name="T22" fmla="*/ 258 w 261"/>
                    <a:gd name="T23" fmla="*/ 63 h 249"/>
                    <a:gd name="T24" fmla="*/ 261 w 261"/>
                    <a:gd name="T25" fmla="*/ 67 h 249"/>
                    <a:gd name="T26" fmla="*/ 253 w 261"/>
                    <a:gd name="T27" fmla="*/ 81 h 249"/>
                    <a:gd name="T28" fmla="*/ 253 w 261"/>
                    <a:gd name="T29" fmla="*/ 100 h 249"/>
                    <a:gd name="T30" fmla="*/ 258 w 261"/>
                    <a:gd name="T31" fmla="*/ 113 h 249"/>
                    <a:gd name="T32" fmla="*/ 251 w 261"/>
                    <a:gd name="T33" fmla="*/ 131 h 249"/>
                    <a:gd name="T34" fmla="*/ 251 w 261"/>
                    <a:gd name="T35" fmla="*/ 153 h 249"/>
                    <a:gd name="T36" fmla="*/ 244 w 261"/>
                    <a:gd name="T37" fmla="*/ 167 h 249"/>
                    <a:gd name="T38" fmla="*/ 228 w 261"/>
                    <a:gd name="T39" fmla="*/ 174 h 249"/>
                    <a:gd name="T40" fmla="*/ 190 w 261"/>
                    <a:gd name="T41" fmla="*/ 172 h 249"/>
                    <a:gd name="T42" fmla="*/ 162 w 261"/>
                    <a:gd name="T43" fmla="*/ 180 h 249"/>
                    <a:gd name="T44" fmla="*/ 155 w 261"/>
                    <a:gd name="T45" fmla="*/ 183 h 249"/>
                    <a:gd name="T46" fmla="*/ 142 w 261"/>
                    <a:gd name="T47" fmla="*/ 185 h 249"/>
                    <a:gd name="T48" fmla="*/ 127 w 261"/>
                    <a:gd name="T49" fmla="*/ 192 h 249"/>
                    <a:gd name="T50" fmla="*/ 137 w 261"/>
                    <a:gd name="T51" fmla="*/ 201 h 249"/>
                    <a:gd name="T52" fmla="*/ 143 w 261"/>
                    <a:gd name="T53" fmla="*/ 214 h 249"/>
                    <a:gd name="T54" fmla="*/ 143 w 261"/>
                    <a:gd name="T55" fmla="*/ 231 h 249"/>
                    <a:gd name="T56" fmla="*/ 130 w 261"/>
                    <a:gd name="T57" fmla="*/ 244 h 249"/>
                    <a:gd name="T58" fmla="*/ 109 w 261"/>
                    <a:gd name="T59" fmla="*/ 233 h 249"/>
                    <a:gd name="T60" fmla="*/ 94 w 261"/>
                    <a:gd name="T61" fmla="*/ 241 h 249"/>
                    <a:gd name="T62" fmla="*/ 76 w 261"/>
                    <a:gd name="T63" fmla="*/ 237 h 249"/>
                    <a:gd name="T64" fmla="*/ 53 w 261"/>
                    <a:gd name="T65" fmla="*/ 216 h 249"/>
                    <a:gd name="T66" fmla="*/ 38 w 261"/>
                    <a:gd name="T67" fmla="*/ 208 h 249"/>
                    <a:gd name="T68" fmla="*/ 27 w 261"/>
                    <a:gd name="T69" fmla="*/ 185 h 249"/>
                    <a:gd name="T70" fmla="*/ 25 w 261"/>
                    <a:gd name="T71" fmla="*/ 169 h 249"/>
                    <a:gd name="T72" fmla="*/ 20 w 261"/>
                    <a:gd name="T73" fmla="*/ 157 h 249"/>
                    <a:gd name="T74" fmla="*/ 25 w 261"/>
                    <a:gd name="T75" fmla="*/ 149 h 249"/>
                    <a:gd name="T76" fmla="*/ 25 w 261"/>
                    <a:gd name="T77" fmla="*/ 142 h 249"/>
                    <a:gd name="T78" fmla="*/ 18 w 261"/>
                    <a:gd name="T79" fmla="*/ 131 h 249"/>
                    <a:gd name="T80" fmla="*/ 15 w 261"/>
                    <a:gd name="T81" fmla="*/ 121 h 249"/>
                    <a:gd name="T82" fmla="*/ 8 w 261"/>
                    <a:gd name="T83" fmla="*/ 106 h 249"/>
                    <a:gd name="T84" fmla="*/ 2 w 261"/>
                    <a:gd name="T85" fmla="*/ 95 h 249"/>
                    <a:gd name="T86" fmla="*/ 0 w 261"/>
                    <a:gd name="T87" fmla="*/ 83 h 249"/>
                    <a:gd name="T88" fmla="*/ 0 w 261"/>
                    <a:gd name="T89" fmla="*/ 65 h 249"/>
                    <a:gd name="T90" fmla="*/ 0 w 261"/>
                    <a:gd name="T91" fmla="*/ 45 h 249"/>
                    <a:gd name="T92" fmla="*/ 2 w 261"/>
                    <a:gd name="T93" fmla="*/ 34 h 249"/>
                    <a:gd name="T94" fmla="*/ 8 w 261"/>
                    <a:gd name="T95" fmla="*/ 21 h 249"/>
                    <a:gd name="T96" fmla="*/ 30 w 261"/>
                    <a:gd name="T97" fmla="*/ 11 h 249"/>
                    <a:gd name="T98" fmla="*/ 49 w 261"/>
                    <a:gd name="T99" fmla="*/ 4 h 249"/>
                    <a:gd name="T100" fmla="*/ 63 w 261"/>
                    <a:gd name="T101" fmla="*/ 0 h 249"/>
                    <a:gd name="T102" fmla="*/ 78 w 261"/>
                    <a:gd name="T103" fmla="*/ 4 h 249"/>
                    <a:gd name="T104" fmla="*/ 89 w 261"/>
                    <a:gd name="T105" fmla="*/ 9 h 249"/>
                    <a:gd name="T106" fmla="*/ 106 w 261"/>
                    <a:gd name="T107" fmla="*/ 13 h 249"/>
                    <a:gd name="T108" fmla="*/ 117 w 261"/>
                    <a:gd name="T109" fmla="*/ 17 h 249"/>
                    <a:gd name="T110" fmla="*/ 126 w 261"/>
                    <a:gd name="T111" fmla="*/ 17 h 249"/>
                    <a:gd name="T112" fmla="*/ 139 w 261"/>
                    <a:gd name="T113" fmla="*/ 24 h 249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261"/>
                    <a:gd name="T172" fmla="*/ 0 h 249"/>
                    <a:gd name="T173" fmla="*/ 261 w 261"/>
                    <a:gd name="T174" fmla="*/ 249 h 249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261" h="249">
                      <a:moveTo>
                        <a:pt x="139" y="24"/>
                      </a:moveTo>
                      <a:lnTo>
                        <a:pt x="143" y="24"/>
                      </a:lnTo>
                      <a:lnTo>
                        <a:pt x="155" y="31"/>
                      </a:lnTo>
                      <a:lnTo>
                        <a:pt x="159" y="36"/>
                      </a:lnTo>
                      <a:lnTo>
                        <a:pt x="170" y="42"/>
                      </a:lnTo>
                      <a:lnTo>
                        <a:pt x="175" y="47"/>
                      </a:lnTo>
                      <a:lnTo>
                        <a:pt x="177" y="47"/>
                      </a:lnTo>
                      <a:lnTo>
                        <a:pt x="183" y="52"/>
                      </a:lnTo>
                      <a:lnTo>
                        <a:pt x="186" y="54"/>
                      </a:lnTo>
                      <a:lnTo>
                        <a:pt x="193" y="54"/>
                      </a:lnTo>
                      <a:lnTo>
                        <a:pt x="193" y="49"/>
                      </a:lnTo>
                      <a:lnTo>
                        <a:pt x="193" y="45"/>
                      </a:lnTo>
                      <a:lnTo>
                        <a:pt x="190" y="42"/>
                      </a:lnTo>
                      <a:lnTo>
                        <a:pt x="190" y="34"/>
                      </a:lnTo>
                      <a:lnTo>
                        <a:pt x="195" y="29"/>
                      </a:lnTo>
                      <a:lnTo>
                        <a:pt x="203" y="29"/>
                      </a:lnTo>
                      <a:lnTo>
                        <a:pt x="208" y="29"/>
                      </a:lnTo>
                      <a:lnTo>
                        <a:pt x="219" y="31"/>
                      </a:lnTo>
                      <a:lnTo>
                        <a:pt x="231" y="42"/>
                      </a:lnTo>
                      <a:lnTo>
                        <a:pt x="240" y="45"/>
                      </a:lnTo>
                      <a:lnTo>
                        <a:pt x="246" y="45"/>
                      </a:lnTo>
                      <a:lnTo>
                        <a:pt x="249" y="45"/>
                      </a:lnTo>
                      <a:lnTo>
                        <a:pt x="256" y="52"/>
                      </a:lnTo>
                      <a:lnTo>
                        <a:pt x="258" y="63"/>
                      </a:lnTo>
                      <a:lnTo>
                        <a:pt x="258" y="65"/>
                      </a:lnTo>
                      <a:lnTo>
                        <a:pt x="261" y="67"/>
                      </a:lnTo>
                      <a:lnTo>
                        <a:pt x="261" y="76"/>
                      </a:lnTo>
                      <a:lnTo>
                        <a:pt x="253" y="81"/>
                      </a:lnTo>
                      <a:lnTo>
                        <a:pt x="253" y="93"/>
                      </a:lnTo>
                      <a:lnTo>
                        <a:pt x="253" y="100"/>
                      </a:lnTo>
                      <a:lnTo>
                        <a:pt x="258" y="103"/>
                      </a:lnTo>
                      <a:lnTo>
                        <a:pt x="258" y="113"/>
                      </a:lnTo>
                      <a:lnTo>
                        <a:pt x="258" y="124"/>
                      </a:lnTo>
                      <a:lnTo>
                        <a:pt x="251" y="131"/>
                      </a:lnTo>
                      <a:lnTo>
                        <a:pt x="249" y="142"/>
                      </a:lnTo>
                      <a:lnTo>
                        <a:pt x="251" y="153"/>
                      </a:lnTo>
                      <a:lnTo>
                        <a:pt x="251" y="165"/>
                      </a:lnTo>
                      <a:lnTo>
                        <a:pt x="244" y="167"/>
                      </a:lnTo>
                      <a:lnTo>
                        <a:pt x="228" y="172"/>
                      </a:lnTo>
                      <a:lnTo>
                        <a:pt x="228" y="174"/>
                      </a:lnTo>
                      <a:lnTo>
                        <a:pt x="213" y="174"/>
                      </a:lnTo>
                      <a:lnTo>
                        <a:pt x="190" y="172"/>
                      </a:lnTo>
                      <a:lnTo>
                        <a:pt x="172" y="178"/>
                      </a:lnTo>
                      <a:lnTo>
                        <a:pt x="162" y="180"/>
                      </a:lnTo>
                      <a:lnTo>
                        <a:pt x="152" y="180"/>
                      </a:lnTo>
                      <a:lnTo>
                        <a:pt x="155" y="183"/>
                      </a:lnTo>
                      <a:lnTo>
                        <a:pt x="152" y="183"/>
                      </a:lnTo>
                      <a:lnTo>
                        <a:pt x="142" y="185"/>
                      </a:lnTo>
                      <a:lnTo>
                        <a:pt x="132" y="185"/>
                      </a:lnTo>
                      <a:lnTo>
                        <a:pt x="127" y="192"/>
                      </a:lnTo>
                      <a:lnTo>
                        <a:pt x="134" y="198"/>
                      </a:lnTo>
                      <a:lnTo>
                        <a:pt x="137" y="201"/>
                      </a:lnTo>
                      <a:lnTo>
                        <a:pt x="142" y="208"/>
                      </a:lnTo>
                      <a:lnTo>
                        <a:pt x="143" y="214"/>
                      </a:lnTo>
                      <a:lnTo>
                        <a:pt x="147" y="221"/>
                      </a:lnTo>
                      <a:lnTo>
                        <a:pt x="143" y="231"/>
                      </a:lnTo>
                      <a:lnTo>
                        <a:pt x="143" y="240"/>
                      </a:lnTo>
                      <a:lnTo>
                        <a:pt x="130" y="244"/>
                      </a:lnTo>
                      <a:lnTo>
                        <a:pt x="117" y="233"/>
                      </a:lnTo>
                      <a:lnTo>
                        <a:pt x="109" y="233"/>
                      </a:lnTo>
                      <a:lnTo>
                        <a:pt x="96" y="237"/>
                      </a:lnTo>
                      <a:lnTo>
                        <a:pt x="94" y="241"/>
                      </a:lnTo>
                      <a:lnTo>
                        <a:pt x="88" y="249"/>
                      </a:lnTo>
                      <a:lnTo>
                        <a:pt x="76" y="237"/>
                      </a:lnTo>
                      <a:lnTo>
                        <a:pt x="53" y="226"/>
                      </a:lnTo>
                      <a:lnTo>
                        <a:pt x="53" y="216"/>
                      </a:lnTo>
                      <a:lnTo>
                        <a:pt x="48" y="216"/>
                      </a:lnTo>
                      <a:lnTo>
                        <a:pt x="38" y="208"/>
                      </a:lnTo>
                      <a:lnTo>
                        <a:pt x="33" y="198"/>
                      </a:lnTo>
                      <a:lnTo>
                        <a:pt x="27" y="185"/>
                      </a:lnTo>
                      <a:lnTo>
                        <a:pt x="25" y="178"/>
                      </a:lnTo>
                      <a:lnTo>
                        <a:pt x="25" y="169"/>
                      </a:lnTo>
                      <a:lnTo>
                        <a:pt x="20" y="162"/>
                      </a:lnTo>
                      <a:lnTo>
                        <a:pt x="20" y="157"/>
                      </a:lnTo>
                      <a:lnTo>
                        <a:pt x="18" y="153"/>
                      </a:lnTo>
                      <a:lnTo>
                        <a:pt x="25" y="149"/>
                      </a:lnTo>
                      <a:lnTo>
                        <a:pt x="25" y="144"/>
                      </a:lnTo>
                      <a:lnTo>
                        <a:pt x="25" y="142"/>
                      </a:lnTo>
                      <a:lnTo>
                        <a:pt x="23" y="136"/>
                      </a:lnTo>
                      <a:lnTo>
                        <a:pt x="18" y="131"/>
                      </a:lnTo>
                      <a:lnTo>
                        <a:pt x="18" y="124"/>
                      </a:lnTo>
                      <a:lnTo>
                        <a:pt x="15" y="121"/>
                      </a:lnTo>
                      <a:lnTo>
                        <a:pt x="8" y="115"/>
                      </a:lnTo>
                      <a:lnTo>
                        <a:pt x="8" y="106"/>
                      </a:lnTo>
                      <a:lnTo>
                        <a:pt x="5" y="100"/>
                      </a:lnTo>
                      <a:lnTo>
                        <a:pt x="2" y="95"/>
                      </a:lnTo>
                      <a:lnTo>
                        <a:pt x="0" y="88"/>
                      </a:lnTo>
                      <a:lnTo>
                        <a:pt x="0" y="83"/>
                      </a:lnTo>
                      <a:lnTo>
                        <a:pt x="0" y="75"/>
                      </a:lnTo>
                      <a:lnTo>
                        <a:pt x="0" y="65"/>
                      </a:lnTo>
                      <a:lnTo>
                        <a:pt x="0" y="54"/>
                      </a:lnTo>
                      <a:lnTo>
                        <a:pt x="0" y="45"/>
                      </a:lnTo>
                      <a:lnTo>
                        <a:pt x="0" y="41"/>
                      </a:lnTo>
                      <a:lnTo>
                        <a:pt x="2" y="34"/>
                      </a:lnTo>
                      <a:lnTo>
                        <a:pt x="7" y="27"/>
                      </a:lnTo>
                      <a:lnTo>
                        <a:pt x="8" y="21"/>
                      </a:lnTo>
                      <a:lnTo>
                        <a:pt x="18" y="16"/>
                      </a:lnTo>
                      <a:lnTo>
                        <a:pt x="30" y="11"/>
                      </a:lnTo>
                      <a:lnTo>
                        <a:pt x="40" y="6"/>
                      </a:lnTo>
                      <a:lnTo>
                        <a:pt x="49" y="4"/>
                      </a:lnTo>
                      <a:lnTo>
                        <a:pt x="56" y="1"/>
                      </a:lnTo>
                      <a:lnTo>
                        <a:pt x="63" y="0"/>
                      </a:lnTo>
                      <a:lnTo>
                        <a:pt x="71" y="1"/>
                      </a:lnTo>
                      <a:lnTo>
                        <a:pt x="78" y="4"/>
                      </a:lnTo>
                      <a:lnTo>
                        <a:pt x="84" y="6"/>
                      </a:lnTo>
                      <a:lnTo>
                        <a:pt x="89" y="9"/>
                      </a:lnTo>
                      <a:lnTo>
                        <a:pt x="96" y="11"/>
                      </a:lnTo>
                      <a:lnTo>
                        <a:pt x="106" y="13"/>
                      </a:lnTo>
                      <a:lnTo>
                        <a:pt x="114" y="16"/>
                      </a:lnTo>
                      <a:lnTo>
                        <a:pt x="117" y="17"/>
                      </a:lnTo>
                      <a:lnTo>
                        <a:pt x="124" y="17"/>
                      </a:lnTo>
                      <a:lnTo>
                        <a:pt x="126" y="17"/>
                      </a:lnTo>
                      <a:lnTo>
                        <a:pt x="130" y="21"/>
                      </a:lnTo>
                      <a:lnTo>
                        <a:pt x="139" y="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89" name="Freeform 237"/>
                <p:cNvSpPr>
                  <a:spLocks/>
                </p:cNvSpPr>
                <p:nvPr/>
              </p:nvSpPr>
              <p:spPr bwMode="auto">
                <a:xfrm>
                  <a:off x="4336" y="3992"/>
                  <a:ext cx="199" cy="413"/>
                </a:xfrm>
                <a:custGeom>
                  <a:avLst/>
                  <a:gdLst>
                    <a:gd name="T0" fmla="*/ 25 w 399"/>
                    <a:gd name="T1" fmla="*/ 609 h 826"/>
                    <a:gd name="T2" fmla="*/ 36 w 399"/>
                    <a:gd name="T3" fmla="*/ 633 h 826"/>
                    <a:gd name="T4" fmla="*/ 58 w 399"/>
                    <a:gd name="T5" fmla="*/ 636 h 826"/>
                    <a:gd name="T6" fmla="*/ 86 w 399"/>
                    <a:gd name="T7" fmla="*/ 675 h 826"/>
                    <a:gd name="T8" fmla="*/ 108 w 399"/>
                    <a:gd name="T9" fmla="*/ 705 h 826"/>
                    <a:gd name="T10" fmla="*/ 132 w 399"/>
                    <a:gd name="T11" fmla="*/ 764 h 826"/>
                    <a:gd name="T12" fmla="*/ 175 w 399"/>
                    <a:gd name="T13" fmla="*/ 793 h 826"/>
                    <a:gd name="T14" fmla="*/ 213 w 399"/>
                    <a:gd name="T15" fmla="*/ 813 h 826"/>
                    <a:gd name="T16" fmla="*/ 240 w 399"/>
                    <a:gd name="T17" fmla="*/ 820 h 826"/>
                    <a:gd name="T18" fmla="*/ 274 w 399"/>
                    <a:gd name="T19" fmla="*/ 823 h 826"/>
                    <a:gd name="T20" fmla="*/ 283 w 399"/>
                    <a:gd name="T21" fmla="*/ 800 h 826"/>
                    <a:gd name="T22" fmla="*/ 236 w 399"/>
                    <a:gd name="T23" fmla="*/ 764 h 826"/>
                    <a:gd name="T24" fmla="*/ 195 w 399"/>
                    <a:gd name="T25" fmla="*/ 759 h 826"/>
                    <a:gd name="T26" fmla="*/ 162 w 399"/>
                    <a:gd name="T27" fmla="*/ 714 h 826"/>
                    <a:gd name="T28" fmla="*/ 177 w 399"/>
                    <a:gd name="T29" fmla="*/ 726 h 826"/>
                    <a:gd name="T30" fmla="*/ 164 w 399"/>
                    <a:gd name="T31" fmla="*/ 688 h 826"/>
                    <a:gd name="T32" fmla="*/ 151 w 399"/>
                    <a:gd name="T33" fmla="*/ 628 h 826"/>
                    <a:gd name="T34" fmla="*/ 121 w 399"/>
                    <a:gd name="T35" fmla="*/ 586 h 826"/>
                    <a:gd name="T36" fmla="*/ 106 w 399"/>
                    <a:gd name="T37" fmla="*/ 584 h 826"/>
                    <a:gd name="T38" fmla="*/ 111 w 399"/>
                    <a:gd name="T39" fmla="*/ 541 h 826"/>
                    <a:gd name="T40" fmla="*/ 104 w 399"/>
                    <a:gd name="T41" fmla="*/ 459 h 826"/>
                    <a:gd name="T42" fmla="*/ 113 w 399"/>
                    <a:gd name="T43" fmla="*/ 400 h 826"/>
                    <a:gd name="T44" fmla="*/ 135 w 399"/>
                    <a:gd name="T45" fmla="*/ 351 h 826"/>
                    <a:gd name="T46" fmla="*/ 135 w 399"/>
                    <a:gd name="T47" fmla="*/ 318 h 826"/>
                    <a:gd name="T48" fmla="*/ 195 w 399"/>
                    <a:gd name="T49" fmla="*/ 324 h 826"/>
                    <a:gd name="T50" fmla="*/ 193 w 399"/>
                    <a:gd name="T51" fmla="*/ 375 h 826"/>
                    <a:gd name="T52" fmla="*/ 202 w 399"/>
                    <a:gd name="T53" fmla="*/ 400 h 826"/>
                    <a:gd name="T54" fmla="*/ 243 w 399"/>
                    <a:gd name="T55" fmla="*/ 421 h 826"/>
                    <a:gd name="T56" fmla="*/ 276 w 399"/>
                    <a:gd name="T57" fmla="*/ 450 h 826"/>
                    <a:gd name="T58" fmla="*/ 261 w 399"/>
                    <a:gd name="T59" fmla="*/ 367 h 826"/>
                    <a:gd name="T60" fmla="*/ 307 w 399"/>
                    <a:gd name="T61" fmla="*/ 303 h 826"/>
                    <a:gd name="T62" fmla="*/ 375 w 399"/>
                    <a:gd name="T63" fmla="*/ 319 h 826"/>
                    <a:gd name="T64" fmla="*/ 398 w 399"/>
                    <a:gd name="T65" fmla="*/ 288 h 826"/>
                    <a:gd name="T66" fmla="*/ 337 w 399"/>
                    <a:gd name="T67" fmla="*/ 199 h 826"/>
                    <a:gd name="T68" fmla="*/ 321 w 399"/>
                    <a:gd name="T69" fmla="*/ 129 h 826"/>
                    <a:gd name="T70" fmla="*/ 274 w 399"/>
                    <a:gd name="T71" fmla="*/ 86 h 826"/>
                    <a:gd name="T72" fmla="*/ 245 w 399"/>
                    <a:gd name="T73" fmla="*/ 109 h 826"/>
                    <a:gd name="T74" fmla="*/ 220 w 399"/>
                    <a:gd name="T75" fmla="*/ 99 h 826"/>
                    <a:gd name="T76" fmla="*/ 180 w 399"/>
                    <a:gd name="T77" fmla="*/ 116 h 826"/>
                    <a:gd name="T78" fmla="*/ 188 w 399"/>
                    <a:gd name="T79" fmla="*/ 91 h 826"/>
                    <a:gd name="T80" fmla="*/ 187 w 399"/>
                    <a:gd name="T81" fmla="*/ 55 h 826"/>
                    <a:gd name="T82" fmla="*/ 160 w 399"/>
                    <a:gd name="T83" fmla="*/ 25 h 826"/>
                    <a:gd name="T84" fmla="*/ 146 w 399"/>
                    <a:gd name="T85" fmla="*/ 4 h 826"/>
                    <a:gd name="T86" fmla="*/ 101 w 399"/>
                    <a:gd name="T87" fmla="*/ 0 h 826"/>
                    <a:gd name="T88" fmla="*/ 45 w 399"/>
                    <a:gd name="T89" fmla="*/ 4 h 826"/>
                    <a:gd name="T90" fmla="*/ 18 w 399"/>
                    <a:gd name="T91" fmla="*/ 43 h 826"/>
                    <a:gd name="T92" fmla="*/ 0 w 399"/>
                    <a:gd name="T93" fmla="*/ 73 h 826"/>
                    <a:gd name="T94" fmla="*/ 27 w 399"/>
                    <a:gd name="T95" fmla="*/ 118 h 826"/>
                    <a:gd name="T96" fmla="*/ 52 w 399"/>
                    <a:gd name="T97" fmla="*/ 172 h 826"/>
                    <a:gd name="T98" fmla="*/ 79 w 399"/>
                    <a:gd name="T99" fmla="*/ 231 h 826"/>
                    <a:gd name="T100" fmla="*/ 75 w 399"/>
                    <a:gd name="T101" fmla="*/ 290 h 826"/>
                    <a:gd name="T102" fmla="*/ 86 w 399"/>
                    <a:gd name="T103" fmla="*/ 351 h 826"/>
                    <a:gd name="T104" fmla="*/ 93 w 399"/>
                    <a:gd name="T105" fmla="*/ 410 h 826"/>
                    <a:gd name="T106" fmla="*/ 86 w 399"/>
                    <a:gd name="T107" fmla="*/ 484 h 826"/>
                    <a:gd name="T108" fmla="*/ 66 w 399"/>
                    <a:gd name="T109" fmla="*/ 528 h 82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399"/>
                    <a:gd name="T166" fmla="*/ 0 h 826"/>
                    <a:gd name="T167" fmla="*/ 399 w 399"/>
                    <a:gd name="T168" fmla="*/ 826 h 82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399" h="826">
                      <a:moveTo>
                        <a:pt x="36" y="568"/>
                      </a:moveTo>
                      <a:lnTo>
                        <a:pt x="36" y="574"/>
                      </a:lnTo>
                      <a:lnTo>
                        <a:pt x="20" y="584"/>
                      </a:lnTo>
                      <a:lnTo>
                        <a:pt x="20" y="589"/>
                      </a:lnTo>
                      <a:lnTo>
                        <a:pt x="16" y="597"/>
                      </a:lnTo>
                      <a:lnTo>
                        <a:pt x="20" y="604"/>
                      </a:lnTo>
                      <a:lnTo>
                        <a:pt x="25" y="609"/>
                      </a:lnTo>
                      <a:lnTo>
                        <a:pt x="20" y="612"/>
                      </a:lnTo>
                      <a:lnTo>
                        <a:pt x="14" y="615"/>
                      </a:lnTo>
                      <a:lnTo>
                        <a:pt x="16" y="627"/>
                      </a:lnTo>
                      <a:lnTo>
                        <a:pt x="23" y="633"/>
                      </a:lnTo>
                      <a:lnTo>
                        <a:pt x="23" y="636"/>
                      </a:lnTo>
                      <a:lnTo>
                        <a:pt x="32" y="636"/>
                      </a:lnTo>
                      <a:lnTo>
                        <a:pt x="36" y="633"/>
                      </a:lnTo>
                      <a:lnTo>
                        <a:pt x="36" y="628"/>
                      </a:lnTo>
                      <a:lnTo>
                        <a:pt x="39" y="625"/>
                      </a:lnTo>
                      <a:lnTo>
                        <a:pt x="43" y="625"/>
                      </a:lnTo>
                      <a:lnTo>
                        <a:pt x="50" y="625"/>
                      </a:lnTo>
                      <a:lnTo>
                        <a:pt x="54" y="625"/>
                      </a:lnTo>
                      <a:lnTo>
                        <a:pt x="54" y="628"/>
                      </a:lnTo>
                      <a:lnTo>
                        <a:pt x="58" y="636"/>
                      </a:lnTo>
                      <a:lnTo>
                        <a:pt x="61" y="648"/>
                      </a:lnTo>
                      <a:lnTo>
                        <a:pt x="66" y="648"/>
                      </a:lnTo>
                      <a:lnTo>
                        <a:pt x="73" y="651"/>
                      </a:lnTo>
                      <a:lnTo>
                        <a:pt x="81" y="656"/>
                      </a:lnTo>
                      <a:lnTo>
                        <a:pt x="83" y="661"/>
                      </a:lnTo>
                      <a:lnTo>
                        <a:pt x="83" y="668"/>
                      </a:lnTo>
                      <a:lnTo>
                        <a:pt x="86" y="675"/>
                      </a:lnTo>
                      <a:lnTo>
                        <a:pt x="96" y="680"/>
                      </a:lnTo>
                      <a:lnTo>
                        <a:pt x="99" y="682"/>
                      </a:lnTo>
                      <a:lnTo>
                        <a:pt x="99" y="691"/>
                      </a:lnTo>
                      <a:lnTo>
                        <a:pt x="99" y="698"/>
                      </a:lnTo>
                      <a:lnTo>
                        <a:pt x="104" y="703"/>
                      </a:lnTo>
                      <a:lnTo>
                        <a:pt x="106" y="705"/>
                      </a:lnTo>
                      <a:lnTo>
                        <a:pt x="108" y="705"/>
                      </a:lnTo>
                      <a:lnTo>
                        <a:pt x="108" y="716"/>
                      </a:lnTo>
                      <a:lnTo>
                        <a:pt x="113" y="726"/>
                      </a:lnTo>
                      <a:lnTo>
                        <a:pt x="119" y="728"/>
                      </a:lnTo>
                      <a:lnTo>
                        <a:pt x="121" y="739"/>
                      </a:lnTo>
                      <a:lnTo>
                        <a:pt x="119" y="748"/>
                      </a:lnTo>
                      <a:lnTo>
                        <a:pt x="124" y="754"/>
                      </a:lnTo>
                      <a:lnTo>
                        <a:pt x="132" y="764"/>
                      </a:lnTo>
                      <a:lnTo>
                        <a:pt x="137" y="765"/>
                      </a:lnTo>
                      <a:lnTo>
                        <a:pt x="137" y="772"/>
                      </a:lnTo>
                      <a:lnTo>
                        <a:pt x="144" y="777"/>
                      </a:lnTo>
                      <a:lnTo>
                        <a:pt x="154" y="781"/>
                      </a:lnTo>
                      <a:lnTo>
                        <a:pt x="155" y="790"/>
                      </a:lnTo>
                      <a:lnTo>
                        <a:pt x="162" y="793"/>
                      </a:lnTo>
                      <a:lnTo>
                        <a:pt x="175" y="793"/>
                      </a:lnTo>
                      <a:lnTo>
                        <a:pt x="175" y="790"/>
                      </a:lnTo>
                      <a:lnTo>
                        <a:pt x="187" y="793"/>
                      </a:lnTo>
                      <a:lnTo>
                        <a:pt x="193" y="795"/>
                      </a:lnTo>
                      <a:lnTo>
                        <a:pt x="198" y="800"/>
                      </a:lnTo>
                      <a:lnTo>
                        <a:pt x="202" y="805"/>
                      </a:lnTo>
                      <a:lnTo>
                        <a:pt x="207" y="810"/>
                      </a:lnTo>
                      <a:lnTo>
                        <a:pt x="213" y="813"/>
                      </a:lnTo>
                      <a:lnTo>
                        <a:pt x="218" y="820"/>
                      </a:lnTo>
                      <a:lnTo>
                        <a:pt x="220" y="824"/>
                      </a:lnTo>
                      <a:lnTo>
                        <a:pt x="220" y="826"/>
                      </a:lnTo>
                      <a:lnTo>
                        <a:pt x="223" y="826"/>
                      </a:lnTo>
                      <a:lnTo>
                        <a:pt x="224" y="824"/>
                      </a:lnTo>
                      <a:lnTo>
                        <a:pt x="231" y="823"/>
                      </a:lnTo>
                      <a:lnTo>
                        <a:pt x="240" y="820"/>
                      </a:lnTo>
                      <a:lnTo>
                        <a:pt x="248" y="820"/>
                      </a:lnTo>
                      <a:lnTo>
                        <a:pt x="252" y="824"/>
                      </a:lnTo>
                      <a:lnTo>
                        <a:pt x="258" y="824"/>
                      </a:lnTo>
                      <a:lnTo>
                        <a:pt x="261" y="824"/>
                      </a:lnTo>
                      <a:lnTo>
                        <a:pt x="264" y="826"/>
                      </a:lnTo>
                      <a:lnTo>
                        <a:pt x="267" y="826"/>
                      </a:lnTo>
                      <a:lnTo>
                        <a:pt x="274" y="823"/>
                      </a:lnTo>
                      <a:lnTo>
                        <a:pt x="274" y="818"/>
                      </a:lnTo>
                      <a:lnTo>
                        <a:pt x="271" y="813"/>
                      </a:lnTo>
                      <a:lnTo>
                        <a:pt x="276" y="810"/>
                      </a:lnTo>
                      <a:lnTo>
                        <a:pt x="283" y="806"/>
                      </a:lnTo>
                      <a:lnTo>
                        <a:pt x="283" y="805"/>
                      </a:lnTo>
                      <a:lnTo>
                        <a:pt x="286" y="802"/>
                      </a:lnTo>
                      <a:lnTo>
                        <a:pt x="283" y="800"/>
                      </a:lnTo>
                      <a:lnTo>
                        <a:pt x="276" y="800"/>
                      </a:lnTo>
                      <a:lnTo>
                        <a:pt x="267" y="795"/>
                      </a:lnTo>
                      <a:lnTo>
                        <a:pt x="261" y="786"/>
                      </a:lnTo>
                      <a:lnTo>
                        <a:pt x="252" y="780"/>
                      </a:lnTo>
                      <a:lnTo>
                        <a:pt x="248" y="770"/>
                      </a:lnTo>
                      <a:lnTo>
                        <a:pt x="245" y="770"/>
                      </a:lnTo>
                      <a:lnTo>
                        <a:pt x="236" y="764"/>
                      </a:lnTo>
                      <a:lnTo>
                        <a:pt x="224" y="762"/>
                      </a:lnTo>
                      <a:lnTo>
                        <a:pt x="223" y="764"/>
                      </a:lnTo>
                      <a:lnTo>
                        <a:pt x="213" y="765"/>
                      </a:lnTo>
                      <a:lnTo>
                        <a:pt x="207" y="765"/>
                      </a:lnTo>
                      <a:lnTo>
                        <a:pt x="205" y="765"/>
                      </a:lnTo>
                      <a:lnTo>
                        <a:pt x="200" y="765"/>
                      </a:lnTo>
                      <a:lnTo>
                        <a:pt x="195" y="759"/>
                      </a:lnTo>
                      <a:lnTo>
                        <a:pt x="182" y="757"/>
                      </a:lnTo>
                      <a:lnTo>
                        <a:pt x="180" y="753"/>
                      </a:lnTo>
                      <a:lnTo>
                        <a:pt x="180" y="746"/>
                      </a:lnTo>
                      <a:lnTo>
                        <a:pt x="180" y="736"/>
                      </a:lnTo>
                      <a:lnTo>
                        <a:pt x="173" y="728"/>
                      </a:lnTo>
                      <a:lnTo>
                        <a:pt x="170" y="721"/>
                      </a:lnTo>
                      <a:lnTo>
                        <a:pt x="162" y="714"/>
                      </a:lnTo>
                      <a:lnTo>
                        <a:pt x="162" y="710"/>
                      </a:lnTo>
                      <a:lnTo>
                        <a:pt x="162" y="708"/>
                      </a:lnTo>
                      <a:lnTo>
                        <a:pt x="169" y="708"/>
                      </a:lnTo>
                      <a:lnTo>
                        <a:pt x="175" y="711"/>
                      </a:lnTo>
                      <a:lnTo>
                        <a:pt x="177" y="716"/>
                      </a:lnTo>
                      <a:lnTo>
                        <a:pt x="177" y="721"/>
                      </a:lnTo>
                      <a:lnTo>
                        <a:pt x="177" y="726"/>
                      </a:lnTo>
                      <a:lnTo>
                        <a:pt x="182" y="726"/>
                      </a:lnTo>
                      <a:lnTo>
                        <a:pt x="182" y="723"/>
                      </a:lnTo>
                      <a:lnTo>
                        <a:pt x="180" y="714"/>
                      </a:lnTo>
                      <a:lnTo>
                        <a:pt x="180" y="710"/>
                      </a:lnTo>
                      <a:lnTo>
                        <a:pt x="177" y="703"/>
                      </a:lnTo>
                      <a:lnTo>
                        <a:pt x="170" y="698"/>
                      </a:lnTo>
                      <a:lnTo>
                        <a:pt x="164" y="688"/>
                      </a:lnTo>
                      <a:lnTo>
                        <a:pt x="162" y="686"/>
                      </a:lnTo>
                      <a:lnTo>
                        <a:pt x="162" y="682"/>
                      </a:lnTo>
                      <a:lnTo>
                        <a:pt x="165" y="678"/>
                      </a:lnTo>
                      <a:lnTo>
                        <a:pt x="169" y="661"/>
                      </a:lnTo>
                      <a:lnTo>
                        <a:pt x="160" y="651"/>
                      </a:lnTo>
                      <a:lnTo>
                        <a:pt x="154" y="636"/>
                      </a:lnTo>
                      <a:lnTo>
                        <a:pt x="151" y="628"/>
                      </a:lnTo>
                      <a:lnTo>
                        <a:pt x="151" y="622"/>
                      </a:lnTo>
                      <a:lnTo>
                        <a:pt x="154" y="607"/>
                      </a:lnTo>
                      <a:lnTo>
                        <a:pt x="154" y="602"/>
                      </a:lnTo>
                      <a:lnTo>
                        <a:pt x="144" y="597"/>
                      </a:lnTo>
                      <a:lnTo>
                        <a:pt x="139" y="595"/>
                      </a:lnTo>
                      <a:lnTo>
                        <a:pt x="132" y="590"/>
                      </a:lnTo>
                      <a:lnTo>
                        <a:pt x="121" y="586"/>
                      </a:lnTo>
                      <a:lnTo>
                        <a:pt x="119" y="584"/>
                      </a:lnTo>
                      <a:lnTo>
                        <a:pt x="118" y="586"/>
                      </a:lnTo>
                      <a:lnTo>
                        <a:pt x="111" y="589"/>
                      </a:lnTo>
                      <a:lnTo>
                        <a:pt x="108" y="590"/>
                      </a:lnTo>
                      <a:lnTo>
                        <a:pt x="108" y="589"/>
                      </a:lnTo>
                      <a:lnTo>
                        <a:pt x="106" y="586"/>
                      </a:lnTo>
                      <a:lnTo>
                        <a:pt x="106" y="584"/>
                      </a:lnTo>
                      <a:lnTo>
                        <a:pt x="114" y="582"/>
                      </a:lnTo>
                      <a:lnTo>
                        <a:pt x="126" y="574"/>
                      </a:lnTo>
                      <a:lnTo>
                        <a:pt x="126" y="572"/>
                      </a:lnTo>
                      <a:lnTo>
                        <a:pt x="121" y="571"/>
                      </a:lnTo>
                      <a:lnTo>
                        <a:pt x="118" y="554"/>
                      </a:lnTo>
                      <a:lnTo>
                        <a:pt x="118" y="549"/>
                      </a:lnTo>
                      <a:lnTo>
                        <a:pt x="111" y="541"/>
                      </a:lnTo>
                      <a:lnTo>
                        <a:pt x="113" y="534"/>
                      </a:lnTo>
                      <a:lnTo>
                        <a:pt x="106" y="525"/>
                      </a:lnTo>
                      <a:lnTo>
                        <a:pt x="99" y="513"/>
                      </a:lnTo>
                      <a:lnTo>
                        <a:pt x="99" y="500"/>
                      </a:lnTo>
                      <a:lnTo>
                        <a:pt x="106" y="482"/>
                      </a:lnTo>
                      <a:lnTo>
                        <a:pt x="106" y="469"/>
                      </a:lnTo>
                      <a:lnTo>
                        <a:pt x="104" y="459"/>
                      </a:lnTo>
                      <a:lnTo>
                        <a:pt x="99" y="453"/>
                      </a:lnTo>
                      <a:lnTo>
                        <a:pt x="99" y="441"/>
                      </a:lnTo>
                      <a:lnTo>
                        <a:pt x="106" y="428"/>
                      </a:lnTo>
                      <a:lnTo>
                        <a:pt x="106" y="421"/>
                      </a:lnTo>
                      <a:lnTo>
                        <a:pt x="111" y="410"/>
                      </a:lnTo>
                      <a:lnTo>
                        <a:pt x="111" y="400"/>
                      </a:lnTo>
                      <a:lnTo>
                        <a:pt x="113" y="400"/>
                      </a:lnTo>
                      <a:lnTo>
                        <a:pt x="118" y="392"/>
                      </a:lnTo>
                      <a:lnTo>
                        <a:pt x="118" y="390"/>
                      </a:lnTo>
                      <a:lnTo>
                        <a:pt x="124" y="375"/>
                      </a:lnTo>
                      <a:lnTo>
                        <a:pt x="124" y="373"/>
                      </a:lnTo>
                      <a:lnTo>
                        <a:pt x="132" y="367"/>
                      </a:lnTo>
                      <a:lnTo>
                        <a:pt x="132" y="360"/>
                      </a:lnTo>
                      <a:lnTo>
                        <a:pt x="135" y="351"/>
                      </a:lnTo>
                      <a:lnTo>
                        <a:pt x="135" y="346"/>
                      </a:lnTo>
                      <a:lnTo>
                        <a:pt x="135" y="344"/>
                      </a:lnTo>
                      <a:lnTo>
                        <a:pt x="131" y="334"/>
                      </a:lnTo>
                      <a:lnTo>
                        <a:pt x="131" y="326"/>
                      </a:lnTo>
                      <a:lnTo>
                        <a:pt x="131" y="324"/>
                      </a:lnTo>
                      <a:lnTo>
                        <a:pt x="132" y="319"/>
                      </a:lnTo>
                      <a:lnTo>
                        <a:pt x="135" y="318"/>
                      </a:lnTo>
                      <a:lnTo>
                        <a:pt x="154" y="313"/>
                      </a:lnTo>
                      <a:lnTo>
                        <a:pt x="162" y="314"/>
                      </a:lnTo>
                      <a:lnTo>
                        <a:pt x="169" y="318"/>
                      </a:lnTo>
                      <a:lnTo>
                        <a:pt x="173" y="318"/>
                      </a:lnTo>
                      <a:lnTo>
                        <a:pt x="177" y="318"/>
                      </a:lnTo>
                      <a:lnTo>
                        <a:pt x="187" y="319"/>
                      </a:lnTo>
                      <a:lnTo>
                        <a:pt x="195" y="324"/>
                      </a:lnTo>
                      <a:lnTo>
                        <a:pt x="198" y="331"/>
                      </a:lnTo>
                      <a:lnTo>
                        <a:pt x="193" y="338"/>
                      </a:lnTo>
                      <a:lnTo>
                        <a:pt x="187" y="351"/>
                      </a:lnTo>
                      <a:lnTo>
                        <a:pt x="188" y="357"/>
                      </a:lnTo>
                      <a:lnTo>
                        <a:pt x="190" y="362"/>
                      </a:lnTo>
                      <a:lnTo>
                        <a:pt x="190" y="364"/>
                      </a:lnTo>
                      <a:lnTo>
                        <a:pt x="193" y="375"/>
                      </a:lnTo>
                      <a:lnTo>
                        <a:pt x="190" y="382"/>
                      </a:lnTo>
                      <a:lnTo>
                        <a:pt x="187" y="390"/>
                      </a:lnTo>
                      <a:lnTo>
                        <a:pt x="180" y="398"/>
                      </a:lnTo>
                      <a:lnTo>
                        <a:pt x="185" y="400"/>
                      </a:lnTo>
                      <a:lnTo>
                        <a:pt x="188" y="400"/>
                      </a:lnTo>
                      <a:lnTo>
                        <a:pt x="198" y="400"/>
                      </a:lnTo>
                      <a:lnTo>
                        <a:pt x="202" y="400"/>
                      </a:lnTo>
                      <a:lnTo>
                        <a:pt x="205" y="400"/>
                      </a:lnTo>
                      <a:lnTo>
                        <a:pt x="211" y="403"/>
                      </a:lnTo>
                      <a:lnTo>
                        <a:pt x="223" y="408"/>
                      </a:lnTo>
                      <a:lnTo>
                        <a:pt x="231" y="408"/>
                      </a:lnTo>
                      <a:lnTo>
                        <a:pt x="236" y="410"/>
                      </a:lnTo>
                      <a:lnTo>
                        <a:pt x="240" y="414"/>
                      </a:lnTo>
                      <a:lnTo>
                        <a:pt x="243" y="421"/>
                      </a:lnTo>
                      <a:lnTo>
                        <a:pt x="243" y="423"/>
                      </a:lnTo>
                      <a:lnTo>
                        <a:pt x="252" y="428"/>
                      </a:lnTo>
                      <a:lnTo>
                        <a:pt x="256" y="433"/>
                      </a:lnTo>
                      <a:lnTo>
                        <a:pt x="261" y="436"/>
                      </a:lnTo>
                      <a:lnTo>
                        <a:pt x="264" y="444"/>
                      </a:lnTo>
                      <a:lnTo>
                        <a:pt x="269" y="448"/>
                      </a:lnTo>
                      <a:lnTo>
                        <a:pt x="276" y="450"/>
                      </a:lnTo>
                      <a:lnTo>
                        <a:pt x="281" y="450"/>
                      </a:lnTo>
                      <a:lnTo>
                        <a:pt x="281" y="439"/>
                      </a:lnTo>
                      <a:lnTo>
                        <a:pt x="279" y="421"/>
                      </a:lnTo>
                      <a:lnTo>
                        <a:pt x="269" y="414"/>
                      </a:lnTo>
                      <a:lnTo>
                        <a:pt x="267" y="394"/>
                      </a:lnTo>
                      <a:lnTo>
                        <a:pt x="261" y="382"/>
                      </a:lnTo>
                      <a:lnTo>
                        <a:pt x="261" y="367"/>
                      </a:lnTo>
                      <a:lnTo>
                        <a:pt x="261" y="355"/>
                      </a:lnTo>
                      <a:lnTo>
                        <a:pt x="263" y="342"/>
                      </a:lnTo>
                      <a:lnTo>
                        <a:pt x="267" y="328"/>
                      </a:lnTo>
                      <a:lnTo>
                        <a:pt x="274" y="318"/>
                      </a:lnTo>
                      <a:lnTo>
                        <a:pt x="288" y="308"/>
                      </a:lnTo>
                      <a:lnTo>
                        <a:pt x="296" y="306"/>
                      </a:lnTo>
                      <a:lnTo>
                        <a:pt x="307" y="303"/>
                      </a:lnTo>
                      <a:lnTo>
                        <a:pt x="319" y="303"/>
                      </a:lnTo>
                      <a:lnTo>
                        <a:pt x="330" y="303"/>
                      </a:lnTo>
                      <a:lnTo>
                        <a:pt x="339" y="308"/>
                      </a:lnTo>
                      <a:lnTo>
                        <a:pt x="340" y="308"/>
                      </a:lnTo>
                      <a:lnTo>
                        <a:pt x="350" y="313"/>
                      </a:lnTo>
                      <a:lnTo>
                        <a:pt x="368" y="318"/>
                      </a:lnTo>
                      <a:lnTo>
                        <a:pt x="375" y="319"/>
                      </a:lnTo>
                      <a:lnTo>
                        <a:pt x="383" y="321"/>
                      </a:lnTo>
                      <a:lnTo>
                        <a:pt x="390" y="324"/>
                      </a:lnTo>
                      <a:lnTo>
                        <a:pt x="393" y="324"/>
                      </a:lnTo>
                      <a:lnTo>
                        <a:pt x="395" y="314"/>
                      </a:lnTo>
                      <a:lnTo>
                        <a:pt x="395" y="306"/>
                      </a:lnTo>
                      <a:lnTo>
                        <a:pt x="399" y="297"/>
                      </a:lnTo>
                      <a:lnTo>
                        <a:pt x="398" y="288"/>
                      </a:lnTo>
                      <a:lnTo>
                        <a:pt x="388" y="276"/>
                      </a:lnTo>
                      <a:lnTo>
                        <a:pt x="386" y="258"/>
                      </a:lnTo>
                      <a:lnTo>
                        <a:pt x="380" y="242"/>
                      </a:lnTo>
                      <a:lnTo>
                        <a:pt x="373" y="226"/>
                      </a:lnTo>
                      <a:lnTo>
                        <a:pt x="365" y="216"/>
                      </a:lnTo>
                      <a:lnTo>
                        <a:pt x="350" y="204"/>
                      </a:lnTo>
                      <a:lnTo>
                        <a:pt x="337" y="199"/>
                      </a:lnTo>
                      <a:lnTo>
                        <a:pt x="330" y="188"/>
                      </a:lnTo>
                      <a:lnTo>
                        <a:pt x="326" y="177"/>
                      </a:lnTo>
                      <a:lnTo>
                        <a:pt x="324" y="163"/>
                      </a:lnTo>
                      <a:lnTo>
                        <a:pt x="324" y="157"/>
                      </a:lnTo>
                      <a:lnTo>
                        <a:pt x="326" y="147"/>
                      </a:lnTo>
                      <a:lnTo>
                        <a:pt x="326" y="138"/>
                      </a:lnTo>
                      <a:lnTo>
                        <a:pt x="321" y="129"/>
                      </a:lnTo>
                      <a:lnTo>
                        <a:pt x="312" y="118"/>
                      </a:lnTo>
                      <a:lnTo>
                        <a:pt x="304" y="111"/>
                      </a:lnTo>
                      <a:lnTo>
                        <a:pt x="304" y="104"/>
                      </a:lnTo>
                      <a:lnTo>
                        <a:pt x="296" y="102"/>
                      </a:lnTo>
                      <a:lnTo>
                        <a:pt x="289" y="99"/>
                      </a:lnTo>
                      <a:lnTo>
                        <a:pt x="279" y="86"/>
                      </a:lnTo>
                      <a:lnTo>
                        <a:pt x="274" y="86"/>
                      </a:lnTo>
                      <a:lnTo>
                        <a:pt x="264" y="88"/>
                      </a:lnTo>
                      <a:lnTo>
                        <a:pt x="261" y="91"/>
                      </a:lnTo>
                      <a:lnTo>
                        <a:pt x="254" y="98"/>
                      </a:lnTo>
                      <a:lnTo>
                        <a:pt x="252" y="104"/>
                      </a:lnTo>
                      <a:lnTo>
                        <a:pt x="252" y="106"/>
                      </a:lnTo>
                      <a:lnTo>
                        <a:pt x="252" y="109"/>
                      </a:lnTo>
                      <a:lnTo>
                        <a:pt x="245" y="109"/>
                      </a:lnTo>
                      <a:lnTo>
                        <a:pt x="240" y="106"/>
                      </a:lnTo>
                      <a:lnTo>
                        <a:pt x="236" y="102"/>
                      </a:lnTo>
                      <a:lnTo>
                        <a:pt x="233" y="99"/>
                      </a:lnTo>
                      <a:lnTo>
                        <a:pt x="231" y="93"/>
                      </a:lnTo>
                      <a:lnTo>
                        <a:pt x="224" y="93"/>
                      </a:lnTo>
                      <a:lnTo>
                        <a:pt x="220" y="98"/>
                      </a:lnTo>
                      <a:lnTo>
                        <a:pt x="220" y="99"/>
                      </a:lnTo>
                      <a:lnTo>
                        <a:pt x="218" y="99"/>
                      </a:lnTo>
                      <a:lnTo>
                        <a:pt x="213" y="99"/>
                      </a:lnTo>
                      <a:lnTo>
                        <a:pt x="207" y="99"/>
                      </a:lnTo>
                      <a:lnTo>
                        <a:pt x="205" y="109"/>
                      </a:lnTo>
                      <a:lnTo>
                        <a:pt x="198" y="114"/>
                      </a:lnTo>
                      <a:lnTo>
                        <a:pt x="188" y="116"/>
                      </a:lnTo>
                      <a:lnTo>
                        <a:pt x="180" y="116"/>
                      </a:lnTo>
                      <a:lnTo>
                        <a:pt x="177" y="116"/>
                      </a:lnTo>
                      <a:lnTo>
                        <a:pt x="173" y="116"/>
                      </a:lnTo>
                      <a:lnTo>
                        <a:pt x="175" y="109"/>
                      </a:lnTo>
                      <a:lnTo>
                        <a:pt x="177" y="104"/>
                      </a:lnTo>
                      <a:lnTo>
                        <a:pt x="185" y="99"/>
                      </a:lnTo>
                      <a:lnTo>
                        <a:pt x="187" y="98"/>
                      </a:lnTo>
                      <a:lnTo>
                        <a:pt x="188" y="91"/>
                      </a:lnTo>
                      <a:lnTo>
                        <a:pt x="188" y="84"/>
                      </a:lnTo>
                      <a:lnTo>
                        <a:pt x="185" y="81"/>
                      </a:lnTo>
                      <a:lnTo>
                        <a:pt x="182" y="80"/>
                      </a:lnTo>
                      <a:lnTo>
                        <a:pt x="180" y="75"/>
                      </a:lnTo>
                      <a:lnTo>
                        <a:pt x="180" y="70"/>
                      </a:lnTo>
                      <a:lnTo>
                        <a:pt x="185" y="66"/>
                      </a:lnTo>
                      <a:lnTo>
                        <a:pt x="187" y="55"/>
                      </a:lnTo>
                      <a:lnTo>
                        <a:pt x="187" y="45"/>
                      </a:lnTo>
                      <a:lnTo>
                        <a:pt x="182" y="37"/>
                      </a:lnTo>
                      <a:lnTo>
                        <a:pt x="180" y="30"/>
                      </a:lnTo>
                      <a:lnTo>
                        <a:pt x="180" y="24"/>
                      </a:lnTo>
                      <a:lnTo>
                        <a:pt x="175" y="21"/>
                      </a:lnTo>
                      <a:lnTo>
                        <a:pt x="165" y="21"/>
                      </a:lnTo>
                      <a:lnTo>
                        <a:pt x="160" y="25"/>
                      </a:lnTo>
                      <a:lnTo>
                        <a:pt x="155" y="25"/>
                      </a:lnTo>
                      <a:lnTo>
                        <a:pt x="154" y="25"/>
                      </a:lnTo>
                      <a:lnTo>
                        <a:pt x="149" y="24"/>
                      </a:lnTo>
                      <a:lnTo>
                        <a:pt x="154" y="21"/>
                      </a:lnTo>
                      <a:lnTo>
                        <a:pt x="154" y="14"/>
                      </a:lnTo>
                      <a:lnTo>
                        <a:pt x="149" y="7"/>
                      </a:lnTo>
                      <a:lnTo>
                        <a:pt x="146" y="4"/>
                      </a:lnTo>
                      <a:lnTo>
                        <a:pt x="146" y="2"/>
                      </a:lnTo>
                      <a:lnTo>
                        <a:pt x="137" y="0"/>
                      </a:lnTo>
                      <a:lnTo>
                        <a:pt x="129" y="0"/>
                      </a:lnTo>
                      <a:lnTo>
                        <a:pt x="118" y="0"/>
                      </a:lnTo>
                      <a:lnTo>
                        <a:pt x="111" y="0"/>
                      </a:lnTo>
                      <a:lnTo>
                        <a:pt x="106" y="0"/>
                      </a:lnTo>
                      <a:lnTo>
                        <a:pt x="101" y="0"/>
                      </a:lnTo>
                      <a:lnTo>
                        <a:pt x="93" y="0"/>
                      </a:lnTo>
                      <a:lnTo>
                        <a:pt x="86" y="2"/>
                      </a:lnTo>
                      <a:lnTo>
                        <a:pt x="77" y="4"/>
                      </a:lnTo>
                      <a:lnTo>
                        <a:pt x="73" y="4"/>
                      </a:lnTo>
                      <a:lnTo>
                        <a:pt x="61" y="4"/>
                      </a:lnTo>
                      <a:lnTo>
                        <a:pt x="54" y="4"/>
                      </a:lnTo>
                      <a:lnTo>
                        <a:pt x="45" y="4"/>
                      </a:lnTo>
                      <a:lnTo>
                        <a:pt x="41" y="9"/>
                      </a:lnTo>
                      <a:lnTo>
                        <a:pt x="36" y="12"/>
                      </a:lnTo>
                      <a:lnTo>
                        <a:pt x="35" y="12"/>
                      </a:lnTo>
                      <a:lnTo>
                        <a:pt x="27" y="12"/>
                      </a:lnTo>
                      <a:lnTo>
                        <a:pt x="20" y="16"/>
                      </a:lnTo>
                      <a:lnTo>
                        <a:pt x="14" y="32"/>
                      </a:lnTo>
                      <a:lnTo>
                        <a:pt x="18" y="43"/>
                      </a:lnTo>
                      <a:lnTo>
                        <a:pt x="18" y="50"/>
                      </a:lnTo>
                      <a:lnTo>
                        <a:pt x="16" y="55"/>
                      </a:lnTo>
                      <a:lnTo>
                        <a:pt x="14" y="57"/>
                      </a:lnTo>
                      <a:lnTo>
                        <a:pt x="14" y="61"/>
                      </a:lnTo>
                      <a:lnTo>
                        <a:pt x="10" y="63"/>
                      </a:lnTo>
                      <a:lnTo>
                        <a:pt x="2" y="66"/>
                      </a:lnTo>
                      <a:lnTo>
                        <a:pt x="0" y="73"/>
                      </a:lnTo>
                      <a:lnTo>
                        <a:pt x="0" y="80"/>
                      </a:lnTo>
                      <a:lnTo>
                        <a:pt x="0" y="86"/>
                      </a:lnTo>
                      <a:lnTo>
                        <a:pt x="5" y="86"/>
                      </a:lnTo>
                      <a:lnTo>
                        <a:pt x="11" y="91"/>
                      </a:lnTo>
                      <a:lnTo>
                        <a:pt x="14" y="99"/>
                      </a:lnTo>
                      <a:lnTo>
                        <a:pt x="25" y="109"/>
                      </a:lnTo>
                      <a:lnTo>
                        <a:pt x="27" y="118"/>
                      </a:lnTo>
                      <a:lnTo>
                        <a:pt x="27" y="127"/>
                      </a:lnTo>
                      <a:lnTo>
                        <a:pt x="27" y="134"/>
                      </a:lnTo>
                      <a:lnTo>
                        <a:pt x="35" y="145"/>
                      </a:lnTo>
                      <a:lnTo>
                        <a:pt x="36" y="152"/>
                      </a:lnTo>
                      <a:lnTo>
                        <a:pt x="43" y="159"/>
                      </a:lnTo>
                      <a:lnTo>
                        <a:pt x="50" y="163"/>
                      </a:lnTo>
                      <a:lnTo>
                        <a:pt x="52" y="172"/>
                      </a:lnTo>
                      <a:lnTo>
                        <a:pt x="52" y="182"/>
                      </a:lnTo>
                      <a:lnTo>
                        <a:pt x="58" y="190"/>
                      </a:lnTo>
                      <a:lnTo>
                        <a:pt x="66" y="196"/>
                      </a:lnTo>
                      <a:lnTo>
                        <a:pt x="73" y="206"/>
                      </a:lnTo>
                      <a:lnTo>
                        <a:pt x="77" y="217"/>
                      </a:lnTo>
                      <a:lnTo>
                        <a:pt x="77" y="224"/>
                      </a:lnTo>
                      <a:lnTo>
                        <a:pt x="79" y="231"/>
                      </a:lnTo>
                      <a:lnTo>
                        <a:pt x="79" y="236"/>
                      </a:lnTo>
                      <a:lnTo>
                        <a:pt x="81" y="240"/>
                      </a:lnTo>
                      <a:lnTo>
                        <a:pt x="81" y="260"/>
                      </a:lnTo>
                      <a:lnTo>
                        <a:pt x="86" y="258"/>
                      </a:lnTo>
                      <a:lnTo>
                        <a:pt x="77" y="267"/>
                      </a:lnTo>
                      <a:lnTo>
                        <a:pt x="75" y="278"/>
                      </a:lnTo>
                      <a:lnTo>
                        <a:pt x="75" y="290"/>
                      </a:lnTo>
                      <a:lnTo>
                        <a:pt x="70" y="308"/>
                      </a:lnTo>
                      <a:lnTo>
                        <a:pt x="70" y="310"/>
                      </a:lnTo>
                      <a:lnTo>
                        <a:pt x="70" y="313"/>
                      </a:lnTo>
                      <a:lnTo>
                        <a:pt x="77" y="328"/>
                      </a:lnTo>
                      <a:lnTo>
                        <a:pt x="83" y="334"/>
                      </a:lnTo>
                      <a:lnTo>
                        <a:pt x="86" y="344"/>
                      </a:lnTo>
                      <a:lnTo>
                        <a:pt x="86" y="351"/>
                      </a:lnTo>
                      <a:lnTo>
                        <a:pt x="88" y="362"/>
                      </a:lnTo>
                      <a:lnTo>
                        <a:pt x="94" y="372"/>
                      </a:lnTo>
                      <a:lnTo>
                        <a:pt x="96" y="378"/>
                      </a:lnTo>
                      <a:lnTo>
                        <a:pt x="99" y="387"/>
                      </a:lnTo>
                      <a:lnTo>
                        <a:pt x="99" y="397"/>
                      </a:lnTo>
                      <a:lnTo>
                        <a:pt x="93" y="403"/>
                      </a:lnTo>
                      <a:lnTo>
                        <a:pt x="93" y="410"/>
                      </a:lnTo>
                      <a:lnTo>
                        <a:pt x="91" y="416"/>
                      </a:lnTo>
                      <a:lnTo>
                        <a:pt x="88" y="423"/>
                      </a:lnTo>
                      <a:lnTo>
                        <a:pt x="86" y="426"/>
                      </a:lnTo>
                      <a:lnTo>
                        <a:pt x="86" y="439"/>
                      </a:lnTo>
                      <a:lnTo>
                        <a:pt x="83" y="454"/>
                      </a:lnTo>
                      <a:lnTo>
                        <a:pt x="83" y="466"/>
                      </a:lnTo>
                      <a:lnTo>
                        <a:pt x="86" y="484"/>
                      </a:lnTo>
                      <a:lnTo>
                        <a:pt x="83" y="489"/>
                      </a:lnTo>
                      <a:lnTo>
                        <a:pt x="81" y="495"/>
                      </a:lnTo>
                      <a:lnTo>
                        <a:pt x="81" y="498"/>
                      </a:lnTo>
                      <a:lnTo>
                        <a:pt x="70" y="502"/>
                      </a:lnTo>
                      <a:lnTo>
                        <a:pt x="70" y="511"/>
                      </a:lnTo>
                      <a:lnTo>
                        <a:pt x="70" y="518"/>
                      </a:lnTo>
                      <a:lnTo>
                        <a:pt x="66" y="528"/>
                      </a:lnTo>
                      <a:lnTo>
                        <a:pt x="58" y="538"/>
                      </a:lnTo>
                      <a:lnTo>
                        <a:pt x="58" y="548"/>
                      </a:lnTo>
                      <a:lnTo>
                        <a:pt x="54" y="556"/>
                      </a:lnTo>
                      <a:lnTo>
                        <a:pt x="48" y="559"/>
                      </a:lnTo>
                      <a:lnTo>
                        <a:pt x="45" y="559"/>
                      </a:lnTo>
                      <a:lnTo>
                        <a:pt x="36" y="56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90" name="Freeform 238"/>
                <p:cNvSpPr>
                  <a:spLocks/>
                </p:cNvSpPr>
                <p:nvPr/>
              </p:nvSpPr>
              <p:spPr bwMode="auto">
                <a:xfrm>
                  <a:off x="4413" y="4386"/>
                  <a:ext cx="99" cy="106"/>
                </a:xfrm>
                <a:custGeom>
                  <a:avLst/>
                  <a:gdLst>
                    <a:gd name="T0" fmla="*/ 6 w 197"/>
                    <a:gd name="T1" fmla="*/ 2 h 212"/>
                    <a:gd name="T2" fmla="*/ 19 w 197"/>
                    <a:gd name="T3" fmla="*/ 5 h 212"/>
                    <a:gd name="T4" fmla="*/ 32 w 197"/>
                    <a:gd name="T5" fmla="*/ 0 h 212"/>
                    <a:gd name="T6" fmla="*/ 46 w 197"/>
                    <a:gd name="T7" fmla="*/ 8 h 212"/>
                    <a:gd name="T8" fmla="*/ 55 w 197"/>
                    <a:gd name="T9" fmla="*/ 20 h 212"/>
                    <a:gd name="T10" fmla="*/ 64 w 197"/>
                    <a:gd name="T11" fmla="*/ 26 h 212"/>
                    <a:gd name="T12" fmla="*/ 69 w 197"/>
                    <a:gd name="T13" fmla="*/ 36 h 212"/>
                    <a:gd name="T14" fmla="*/ 81 w 197"/>
                    <a:gd name="T15" fmla="*/ 32 h 212"/>
                    <a:gd name="T16" fmla="*/ 93 w 197"/>
                    <a:gd name="T17" fmla="*/ 30 h 212"/>
                    <a:gd name="T18" fmla="*/ 99 w 197"/>
                    <a:gd name="T19" fmla="*/ 35 h 212"/>
                    <a:gd name="T20" fmla="*/ 108 w 197"/>
                    <a:gd name="T21" fmla="*/ 36 h 212"/>
                    <a:gd name="T22" fmla="*/ 118 w 197"/>
                    <a:gd name="T23" fmla="*/ 35 h 212"/>
                    <a:gd name="T24" fmla="*/ 114 w 197"/>
                    <a:gd name="T25" fmla="*/ 26 h 212"/>
                    <a:gd name="T26" fmla="*/ 124 w 197"/>
                    <a:gd name="T27" fmla="*/ 18 h 212"/>
                    <a:gd name="T28" fmla="*/ 128 w 197"/>
                    <a:gd name="T29" fmla="*/ 14 h 212"/>
                    <a:gd name="T30" fmla="*/ 140 w 197"/>
                    <a:gd name="T31" fmla="*/ 26 h 212"/>
                    <a:gd name="T32" fmla="*/ 158 w 197"/>
                    <a:gd name="T33" fmla="*/ 44 h 212"/>
                    <a:gd name="T34" fmla="*/ 164 w 197"/>
                    <a:gd name="T35" fmla="*/ 64 h 212"/>
                    <a:gd name="T36" fmla="*/ 160 w 197"/>
                    <a:gd name="T37" fmla="*/ 79 h 212"/>
                    <a:gd name="T38" fmla="*/ 159 w 197"/>
                    <a:gd name="T39" fmla="*/ 97 h 212"/>
                    <a:gd name="T40" fmla="*/ 159 w 197"/>
                    <a:gd name="T41" fmla="*/ 114 h 212"/>
                    <a:gd name="T42" fmla="*/ 171 w 197"/>
                    <a:gd name="T43" fmla="*/ 130 h 212"/>
                    <a:gd name="T44" fmla="*/ 183 w 197"/>
                    <a:gd name="T45" fmla="*/ 150 h 212"/>
                    <a:gd name="T46" fmla="*/ 185 w 197"/>
                    <a:gd name="T47" fmla="*/ 170 h 212"/>
                    <a:gd name="T48" fmla="*/ 191 w 197"/>
                    <a:gd name="T49" fmla="*/ 185 h 212"/>
                    <a:gd name="T50" fmla="*/ 197 w 197"/>
                    <a:gd name="T51" fmla="*/ 197 h 212"/>
                    <a:gd name="T52" fmla="*/ 188 w 197"/>
                    <a:gd name="T53" fmla="*/ 203 h 212"/>
                    <a:gd name="T54" fmla="*/ 179 w 197"/>
                    <a:gd name="T55" fmla="*/ 210 h 212"/>
                    <a:gd name="T56" fmla="*/ 174 w 197"/>
                    <a:gd name="T57" fmla="*/ 210 h 212"/>
                    <a:gd name="T58" fmla="*/ 162 w 197"/>
                    <a:gd name="T59" fmla="*/ 202 h 212"/>
                    <a:gd name="T60" fmla="*/ 150 w 197"/>
                    <a:gd name="T61" fmla="*/ 193 h 212"/>
                    <a:gd name="T62" fmla="*/ 129 w 197"/>
                    <a:gd name="T63" fmla="*/ 185 h 212"/>
                    <a:gd name="T64" fmla="*/ 110 w 197"/>
                    <a:gd name="T65" fmla="*/ 173 h 212"/>
                    <a:gd name="T66" fmla="*/ 83 w 197"/>
                    <a:gd name="T67" fmla="*/ 161 h 212"/>
                    <a:gd name="T68" fmla="*/ 76 w 197"/>
                    <a:gd name="T69" fmla="*/ 156 h 212"/>
                    <a:gd name="T70" fmla="*/ 64 w 197"/>
                    <a:gd name="T71" fmla="*/ 150 h 212"/>
                    <a:gd name="T72" fmla="*/ 51 w 197"/>
                    <a:gd name="T73" fmla="*/ 142 h 212"/>
                    <a:gd name="T74" fmla="*/ 37 w 197"/>
                    <a:gd name="T75" fmla="*/ 127 h 212"/>
                    <a:gd name="T76" fmla="*/ 32 w 197"/>
                    <a:gd name="T77" fmla="*/ 120 h 212"/>
                    <a:gd name="T78" fmla="*/ 25 w 197"/>
                    <a:gd name="T79" fmla="*/ 108 h 212"/>
                    <a:gd name="T80" fmla="*/ 33 w 197"/>
                    <a:gd name="T81" fmla="*/ 110 h 212"/>
                    <a:gd name="T82" fmla="*/ 27 w 197"/>
                    <a:gd name="T83" fmla="*/ 108 h 212"/>
                    <a:gd name="T84" fmla="*/ 18 w 197"/>
                    <a:gd name="T85" fmla="*/ 103 h 212"/>
                    <a:gd name="T86" fmla="*/ 13 w 197"/>
                    <a:gd name="T87" fmla="*/ 101 h 212"/>
                    <a:gd name="T88" fmla="*/ 13 w 197"/>
                    <a:gd name="T89" fmla="*/ 83 h 212"/>
                    <a:gd name="T90" fmla="*/ 14 w 197"/>
                    <a:gd name="T91" fmla="*/ 70 h 212"/>
                    <a:gd name="T92" fmla="*/ 10 w 197"/>
                    <a:gd name="T93" fmla="*/ 47 h 212"/>
                    <a:gd name="T94" fmla="*/ 3 w 197"/>
                    <a:gd name="T95" fmla="*/ 25 h 212"/>
                    <a:gd name="T96" fmla="*/ 1 w 197"/>
                    <a:gd name="T97" fmla="*/ 11 h 21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97"/>
                    <a:gd name="T148" fmla="*/ 0 h 212"/>
                    <a:gd name="T149" fmla="*/ 197 w 197"/>
                    <a:gd name="T150" fmla="*/ 212 h 21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97" h="212">
                      <a:moveTo>
                        <a:pt x="0" y="1"/>
                      </a:moveTo>
                      <a:lnTo>
                        <a:pt x="1" y="1"/>
                      </a:lnTo>
                      <a:lnTo>
                        <a:pt x="6" y="2"/>
                      </a:lnTo>
                      <a:lnTo>
                        <a:pt x="10" y="4"/>
                      </a:lnTo>
                      <a:lnTo>
                        <a:pt x="13" y="5"/>
                      </a:lnTo>
                      <a:lnTo>
                        <a:pt x="19" y="5"/>
                      </a:lnTo>
                      <a:lnTo>
                        <a:pt x="19" y="4"/>
                      </a:lnTo>
                      <a:lnTo>
                        <a:pt x="22" y="0"/>
                      </a:lnTo>
                      <a:lnTo>
                        <a:pt x="32" y="0"/>
                      </a:lnTo>
                      <a:lnTo>
                        <a:pt x="38" y="2"/>
                      </a:lnTo>
                      <a:lnTo>
                        <a:pt x="43" y="5"/>
                      </a:lnTo>
                      <a:lnTo>
                        <a:pt x="46" y="8"/>
                      </a:lnTo>
                      <a:lnTo>
                        <a:pt x="50" y="14"/>
                      </a:lnTo>
                      <a:lnTo>
                        <a:pt x="51" y="17"/>
                      </a:lnTo>
                      <a:lnTo>
                        <a:pt x="55" y="20"/>
                      </a:lnTo>
                      <a:lnTo>
                        <a:pt x="58" y="23"/>
                      </a:lnTo>
                      <a:lnTo>
                        <a:pt x="62" y="24"/>
                      </a:lnTo>
                      <a:lnTo>
                        <a:pt x="64" y="26"/>
                      </a:lnTo>
                      <a:lnTo>
                        <a:pt x="65" y="30"/>
                      </a:lnTo>
                      <a:lnTo>
                        <a:pt x="68" y="35"/>
                      </a:lnTo>
                      <a:lnTo>
                        <a:pt x="69" y="36"/>
                      </a:lnTo>
                      <a:lnTo>
                        <a:pt x="75" y="35"/>
                      </a:lnTo>
                      <a:lnTo>
                        <a:pt x="76" y="34"/>
                      </a:lnTo>
                      <a:lnTo>
                        <a:pt x="81" y="32"/>
                      </a:lnTo>
                      <a:lnTo>
                        <a:pt x="84" y="31"/>
                      </a:lnTo>
                      <a:lnTo>
                        <a:pt x="89" y="30"/>
                      </a:lnTo>
                      <a:lnTo>
                        <a:pt x="93" y="30"/>
                      </a:lnTo>
                      <a:lnTo>
                        <a:pt x="94" y="30"/>
                      </a:lnTo>
                      <a:lnTo>
                        <a:pt x="97" y="34"/>
                      </a:lnTo>
                      <a:lnTo>
                        <a:pt x="99" y="35"/>
                      </a:lnTo>
                      <a:lnTo>
                        <a:pt x="102" y="35"/>
                      </a:lnTo>
                      <a:lnTo>
                        <a:pt x="106" y="35"/>
                      </a:lnTo>
                      <a:lnTo>
                        <a:pt x="108" y="36"/>
                      </a:lnTo>
                      <a:lnTo>
                        <a:pt x="112" y="37"/>
                      </a:lnTo>
                      <a:lnTo>
                        <a:pt x="114" y="37"/>
                      </a:lnTo>
                      <a:lnTo>
                        <a:pt x="118" y="35"/>
                      </a:lnTo>
                      <a:lnTo>
                        <a:pt x="118" y="32"/>
                      </a:lnTo>
                      <a:lnTo>
                        <a:pt x="114" y="29"/>
                      </a:lnTo>
                      <a:lnTo>
                        <a:pt x="114" y="26"/>
                      </a:lnTo>
                      <a:lnTo>
                        <a:pt x="115" y="23"/>
                      </a:lnTo>
                      <a:lnTo>
                        <a:pt x="121" y="20"/>
                      </a:lnTo>
                      <a:lnTo>
                        <a:pt x="124" y="18"/>
                      </a:lnTo>
                      <a:lnTo>
                        <a:pt x="126" y="17"/>
                      </a:lnTo>
                      <a:lnTo>
                        <a:pt x="127" y="16"/>
                      </a:lnTo>
                      <a:lnTo>
                        <a:pt x="128" y="14"/>
                      </a:lnTo>
                      <a:lnTo>
                        <a:pt x="131" y="17"/>
                      </a:lnTo>
                      <a:lnTo>
                        <a:pt x="135" y="24"/>
                      </a:lnTo>
                      <a:lnTo>
                        <a:pt x="140" y="26"/>
                      </a:lnTo>
                      <a:lnTo>
                        <a:pt x="146" y="37"/>
                      </a:lnTo>
                      <a:lnTo>
                        <a:pt x="151" y="38"/>
                      </a:lnTo>
                      <a:lnTo>
                        <a:pt x="158" y="44"/>
                      </a:lnTo>
                      <a:lnTo>
                        <a:pt x="159" y="50"/>
                      </a:lnTo>
                      <a:lnTo>
                        <a:pt x="159" y="56"/>
                      </a:lnTo>
                      <a:lnTo>
                        <a:pt x="164" y="64"/>
                      </a:lnTo>
                      <a:lnTo>
                        <a:pt x="160" y="68"/>
                      </a:lnTo>
                      <a:lnTo>
                        <a:pt x="164" y="73"/>
                      </a:lnTo>
                      <a:lnTo>
                        <a:pt x="160" y="79"/>
                      </a:lnTo>
                      <a:lnTo>
                        <a:pt x="159" y="86"/>
                      </a:lnTo>
                      <a:lnTo>
                        <a:pt x="158" y="91"/>
                      </a:lnTo>
                      <a:lnTo>
                        <a:pt x="159" y="97"/>
                      </a:lnTo>
                      <a:lnTo>
                        <a:pt x="159" y="103"/>
                      </a:lnTo>
                      <a:lnTo>
                        <a:pt x="159" y="110"/>
                      </a:lnTo>
                      <a:lnTo>
                        <a:pt x="159" y="114"/>
                      </a:lnTo>
                      <a:lnTo>
                        <a:pt x="159" y="120"/>
                      </a:lnTo>
                      <a:lnTo>
                        <a:pt x="164" y="126"/>
                      </a:lnTo>
                      <a:lnTo>
                        <a:pt x="171" y="130"/>
                      </a:lnTo>
                      <a:lnTo>
                        <a:pt x="174" y="134"/>
                      </a:lnTo>
                      <a:lnTo>
                        <a:pt x="178" y="140"/>
                      </a:lnTo>
                      <a:lnTo>
                        <a:pt x="183" y="150"/>
                      </a:lnTo>
                      <a:lnTo>
                        <a:pt x="179" y="160"/>
                      </a:lnTo>
                      <a:lnTo>
                        <a:pt x="185" y="166"/>
                      </a:lnTo>
                      <a:lnTo>
                        <a:pt x="185" y="170"/>
                      </a:lnTo>
                      <a:lnTo>
                        <a:pt x="188" y="176"/>
                      </a:lnTo>
                      <a:lnTo>
                        <a:pt x="190" y="181"/>
                      </a:lnTo>
                      <a:lnTo>
                        <a:pt x="191" y="185"/>
                      </a:lnTo>
                      <a:lnTo>
                        <a:pt x="193" y="190"/>
                      </a:lnTo>
                      <a:lnTo>
                        <a:pt x="195" y="193"/>
                      </a:lnTo>
                      <a:lnTo>
                        <a:pt x="197" y="197"/>
                      </a:lnTo>
                      <a:lnTo>
                        <a:pt x="195" y="198"/>
                      </a:lnTo>
                      <a:lnTo>
                        <a:pt x="190" y="199"/>
                      </a:lnTo>
                      <a:lnTo>
                        <a:pt x="188" y="203"/>
                      </a:lnTo>
                      <a:lnTo>
                        <a:pt x="183" y="208"/>
                      </a:lnTo>
                      <a:lnTo>
                        <a:pt x="183" y="210"/>
                      </a:lnTo>
                      <a:lnTo>
                        <a:pt x="179" y="210"/>
                      </a:lnTo>
                      <a:lnTo>
                        <a:pt x="178" y="210"/>
                      </a:lnTo>
                      <a:lnTo>
                        <a:pt x="176" y="212"/>
                      </a:lnTo>
                      <a:lnTo>
                        <a:pt x="174" y="210"/>
                      </a:lnTo>
                      <a:lnTo>
                        <a:pt x="171" y="206"/>
                      </a:lnTo>
                      <a:lnTo>
                        <a:pt x="168" y="204"/>
                      </a:lnTo>
                      <a:lnTo>
                        <a:pt x="162" y="202"/>
                      </a:lnTo>
                      <a:lnTo>
                        <a:pt x="159" y="199"/>
                      </a:lnTo>
                      <a:lnTo>
                        <a:pt x="157" y="196"/>
                      </a:lnTo>
                      <a:lnTo>
                        <a:pt x="150" y="193"/>
                      </a:lnTo>
                      <a:lnTo>
                        <a:pt x="145" y="190"/>
                      </a:lnTo>
                      <a:lnTo>
                        <a:pt x="135" y="188"/>
                      </a:lnTo>
                      <a:lnTo>
                        <a:pt x="129" y="185"/>
                      </a:lnTo>
                      <a:lnTo>
                        <a:pt x="122" y="178"/>
                      </a:lnTo>
                      <a:lnTo>
                        <a:pt x="116" y="175"/>
                      </a:lnTo>
                      <a:lnTo>
                        <a:pt x="110" y="173"/>
                      </a:lnTo>
                      <a:lnTo>
                        <a:pt x="88" y="167"/>
                      </a:lnTo>
                      <a:lnTo>
                        <a:pt x="87" y="164"/>
                      </a:lnTo>
                      <a:lnTo>
                        <a:pt x="83" y="161"/>
                      </a:lnTo>
                      <a:lnTo>
                        <a:pt x="81" y="160"/>
                      </a:lnTo>
                      <a:lnTo>
                        <a:pt x="80" y="158"/>
                      </a:lnTo>
                      <a:lnTo>
                        <a:pt x="76" y="156"/>
                      </a:lnTo>
                      <a:lnTo>
                        <a:pt x="72" y="154"/>
                      </a:lnTo>
                      <a:lnTo>
                        <a:pt x="68" y="151"/>
                      </a:lnTo>
                      <a:lnTo>
                        <a:pt x="64" y="150"/>
                      </a:lnTo>
                      <a:lnTo>
                        <a:pt x="60" y="145"/>
                      </a:lnTo>
                      <a:lnTo>
                        <a:pt x="56" y="145"/>
                      </a:lnTo>
                      <a:lnTo>
                        <a:pt x="51" y="142"/>
                      </a:lnTo>
                      <a:lnTo>
                        <a:pt x="43" y="138"/>
                      </a:lnTo>
                      <a:lnTo>
                        <a:pt x="39" y="134"/>
                      </a:lnTo>
                      <a:lnTo>
                        <a:pt x="37" y="127"/>
                      </a:lnTo>
                      <a:lnTo>
                        <a:pt x="37" y="126"/>
                      </a:lnTo>
                      <a:lnTo>
                        <a:pt x="35" y="124"/>
                      </a:lnTo>
                      <a:lnTo>
                        <a:pt x="32" y="120"/>
                      </a:lnTo>
                      <a:lnTo>
                        <a:pt x="26" y="114"/>
                      </a:lnTo>
                      <a:lnTo>
                        <a:pt x="24" y="108"/>
                      </a:lnTo>
                      <a:lnTo>
                        <a:pt x="25" y="108"/>
                      </a:lnTo>
                      <a:lnTo>
                        <a:pt x="27" y="108"/>
                      </a:lnTo>
                      <a:lnTo>
                        <a:pt x="32" y="110"/>
                      </a:lnTo>
                      <a:lnTo>
                        <a:pt x="33" y="110"/>
                      </a:lnTo>
                      <a:lnTo>
                        <a:pt x="31" y="108"/>
                      </a:lnTo>
                      <a:lnTo>
                        <a:pt x="27" y="108"/>
                      </a:lnTo>
                      <a:lnTo>
                        <a:pt x="22" y="108"/>
                      </a:lnTo>
                      <a:lnTo>
                        <a:pt x="21" y="106"/>
                      </a:lnTo>
                      <a:lnTo>
                        <a:pt x="18" y="103"/>
                      </a:lnTo>
                      <a:lnTo>
                        <a:pt x="14" y="103"/>
                      </a:lnTo>
                      <a:lnTo>
                        <a:pt x="13" y="103"/>
                      </a:lnTo>
                      <a:lnTo>
                        <a:pt x="13" y="101"/>
                      </a:lnTo>
                      <a:lnTo>
                        <a:pt x="10" y="94"/>
                      </a:lnTo>
                      <a:lnTo>
                        <a:pt x="12" y="88"/>
                      </a:lnTo>
                      <a:lnTo>
                        <a:pt x="13" y="83"/>
                      </a:lnTo>
                      <a:lnTo>
                        <a:pt x="12" y="77"/>
                      </a:lnTo>
                      <a:lnTo>
                        <a:pt x="12" y="76"/>
                      </a:lnTo>
                      <a:lnTo>
                        <a:pt x="14" y="70"/>
                      </a:lnTo>
                      <a:lnTo>
                        <a:pt x="10" y="64"/>
                      </a:lnTo>
                      <a:lnTo>
                        <a:pt x="12" y="56"/>
                      </a:lnTo>
                      <a:lnTo>
                        <a:pt x="10" y="47"/>
                      </a:lnTo>
                      <a:lnTo>
                        <a:pt x="9" y="41"/>
                      </a:lnTo>
                      <a:lnTo>
                        <a:pt x="8" y="31"/>
                      </a:lnTo>
                      <a:lnTo>
                        <a:pt x="3" y="25"/>
                      </a:lnTo>
                      <a:lnTo>
                        <a:pt x="2" y="19"/>
                      </a:lnTo>
                      <a:lnTo>
                        <a:pt x="1" y="13"/>
                      </a:lnTo>
                      <a:lnTo>
                        <a:pt x="1" y="1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91" name="Freeform 239"/>
                <p:cNvSpPr>
                  <a:spLocks/>
                </p:cNvSpPr>
                <p:nvPr/>
              </p:nvSpPr>
              <p:spPr bwMode="auto">
                <a:xfrm>
                  <a:off x="4662" y="4271"/>
                  <a:ext cx="237" cy="189"/>
                </a:xfrm>
                <a:custGeom>
                  <a:avLst/>
                  <a:gdLst>
                    <a:gd name="T0" fmla="*/ 216 w 475"/>
                    <a:gd name="T1" fmla="*/ 162 h 379"/>
                    <a:gd name="T2" fmla="*/ 210 w 475"/>
                    <a:gd name="T3" fmla="*/ 189 h 379"/>
                    <a:gd name="T4" fmla="*/ 185 w 475"/>
                    <a:gd name="T5" fmla="*/ 214 h 379"/>
                    <a:gd name="T6" fmla="*/ 175 w 475"/>
                    <a:gd name="T7" fmla="*/ 235 h 379"/>
                    <a:gd name="T8" fmla="*/ 153 w 475"/>
                    <a:gd name="T9" fmla="*/ 255 h 379"/>
                    <a:gd name="T10" fmla="*/ 130 w 475"/>
                    <a:gd name="T11" fmla="*/ 270 h 379"/>
                    <a:gd name="T12" fmla="*/ 98 w 475"/>
                    <a:gd name="T13" fmla="*/ 280 h 379"/>
                    <a:gd name="T14" fmla="*/ 88 w 475"/>
                    <a:gd name="T15" fmla="*/ 318 h 379"/>
                    <a:gd name="T16" fmla="*/ 81 w 475"/>
                    <a:gd name="T17" fmla="*/ 338 h 379"/>
                    <a:gd name="T18" fmla="*/ 93 w 475"/>
                    <a:gd name="T19" fmla="*/ 352 h 379"/>
                    <a:gd name="T20" fmla="*/ 56 w 475"/>
                    <a:gd name="T21" fmla="*/ 352 h 379"/>
                    <a:gd name="T22" fmla="*/ 14 w 475"/>
                    <a:gd name="T23" fmla="*/ 350 h 379"/>
                    <a:gd name="T24" fmla="*/ 1 w 475"/>
                    <a:gd name="T25" fmla="*/ 333 h 379"/>
                    <a:gd name="T26" fmla="*/ 0 w 475"/>
                    <a:gd name="T27" fmla="*/ 332 h 379"/>
                    <a:gd name="T28" fmla="*/ 14 w 475"/>
                    <a:gd name="T29" fmla="*/ 363 h 379"/>
                    <a:gd name="T30" fmla="*/ 28 w 475"/>
                    <a:gd name="T31" fmla="*/ 375 h 379"/>
                    <a:gd name="T32" fmla="*/ 67 w 475"/>
                    <a:gd name="T33" fmla="*/ 375 h 379"/>
                    <a:gd name="T34" fmla="*/ 86 w 475"/>
                    <a:gd name="T35" fmla="*/ 368 h 379"/>
                    <a:gd name="T36" fmla="*/ 105 w 475"/>
                    <a:gd name="T37" fmla="*/ 361 h 379"/>
                    <a:gd name="T38" fmla="*/ 138 w 475"/>
                    <a:gd name="T39" fmla="*/ 340 h 379"/>
                    <a:gd name="T40" fmla="*/ 156 w 475"/>
                    <a:gd name="T41" fmla="*/ 332 h 379"/>
                    <a:gd name="T42" fmla="*/ 176 w 475"/>
                    <a:gd name="T43" fmla="*/ 331 h 379"/>
                    <a:gd name="T44" fmla="*/ 197 w 475"/>
                    <a:gd name="T45" fmla="*/ 333 h 379"/>
                    <a:gd name="T46" fmla="*/ 225 w 475"/>
                    <a:gd name="T47" fmla="*/ 319 h 379"/>
                    <a:gd name="T48" fmla="*/ 251 w 475"/>
                    <a:gd name="T49" fmla="*/ 296 h 379"/>
                    <a:gd name="T50" fmla="*/ 269 w 475"/>
                    <a:gd name="T51" fmla="*/ 229 h 379"/>
                    <a:gd name="T52" fmla="*/ 280 w 475"/>
                    <a:gd name="T53" fmla="*/ 207 h 379"/>
                    <a:gd name="T54" fmla="*/ 294 w 475"/>
                    <a:gd name="T55" fmla="*/ 190 h 379"/>
                    <a:gd name="T56" fmla="*/ 316 w 475"/>
                    <a:gd name="T57" fmla="*/ 159 h 379"/>
                    <a:gd name="T58" fmla="*/ 347 w 475"/>
                    <a:gd name="T59" fmla="*/ 138 h 379"/>
                    <a:gd name="T60" fmla="*/ 369 w 475"/>
                    <a:gd name="T61" fmla="*/ 133 h 379"/>
                    <a:gd name="T62" fmla="*/ 406 w 475"/>
                    <a:gd name="T63" fmla="*/ 135 h 379"/>
                    <a:gd name="T64" fmla="*/ 406 w 475"/>
                    <a:gd name="T65" fmla="*/ 130 h 379"/>
                    <a:gd name="T66" fmla="*/ 431 w 475"/>
                    <a:gd name="T67" fmla="*/ 129 h 379"/>
                    <a:gd name="T68" fmla="*/ 444 w 475"/>
                    <a:gd name="T69" fmla="*/ 122 h 379"/>
                    <a:gd name="T70" fmla="*/ 433 w 475"/>
                    <a:gd name="T71" fmla="*/ 100 h 379"/>
                    <a:gd name="T72" fmla="*/ 446 w 475"/>
                    <a:gd name="T73" fmla="*/ 90 h 379"/>
                    <a:gd name="T74" fmla="*/ 475 w 475"/>
                    <a:gd name="T75" fmla="*/ 70 h 379"/>
                    <a:gd name="T76" fmla="*/ 473 w 475"/>
                    <a:gd name="T77" fmla="*/ 57 h 379"/>
                    <a:gd name="T78" fmla="*/ 456 w 475"/>
                    <a:gd name="T79" fmla="*/ 52 h 379"/>
                    <a:gd name="T80" fmla="*/ 436 w 475"/>
                    <a:gd name="T81" fmla="*/ 48 h 379"/>
                    <a:gd name="T82" fmla="*/ 412 w 475"/>
                    <a:gd name="T83" fmla="*/ 50 h 379"/>
                    <a:gd name="T84" fmla="*/ 400 w 475"/>
                    <a:gd name="T85" fmla="*/ 43 h 379"/>
                    <a:gd name="T86" fmla="*/ 394 w 475"/>
                    <a:gd name="T87" fmla="*/ 22 h 379"/>
                    <a:gd name="T88" fmla="*/ 382 w 475"/>
                    <a:gd name="T89" fmla="*/ 18 h 379"/>
                    <a:gd name="T90" fmla="*/ 369 w 475"/>
                    <a:gd name="T91" fmla="*/ 2 h 379"/>
                    <a:gd name="T92" fmla="*/ 355 w 475"/>
                    <a:gd name="T93" fmla="*/ 9 h 379"/>
                    <a:gd name="T94" fmla="*/ 344 w 475"/>
                    <a:gd name="T95" fmla="*/ 4 h 379"/>
                    <a:gd name="T96" fmla="*/ 335 w 475"/>
                    <a:gd name="T97" fmla="*/ 2 h 379"/>
                    <a:gd name="T98" fmla="*/ 327 w 475"/>
                    <a:gd name="T99" fmla="*/ 25 h 379"/>
                    <a:gd name="T100" fmla="*/ 320 w 475"/>
                    <a:gd name="T101" fmla="*/ 50 h 379"/>
                    <a:gd name="T102" fmla="*/ 286 w 475"/>
                    <a:gd name="T103" fmla="*/ 100 h 379"/>
                    <a:gd name="T104" fmla="*/ 291 w 475"/>
                    <a:gd name="T105" fmla="*/ 122 h 379"/>
                    <a:gd name="T106" fmla="*/ 285 w 475"/>
                    <a:gd name="T107" fmla="*/ 128 h 379"/>
                    <a:gd name="T108" fmla="*/ 292 w 475"/>
                    <a:gd name="T109" fmla="*/ 148 h 379"/>
                    <a:gd name="T110" fmla="*/ 287 w 475"/>
                    <a:gd name="T111" fmla="*/ 164 h 379"/>
                    <a:gd name="T112" fmla="*/ 264 w 475"/>
                    <a:gd name="T113" fmla="*/ 166 h 379"/>
                    <a:gd name="T114" fmla="*/ 252 w 475"/>
                    <a:gd name="T115" fmla="*/ 175 h 379"/>
                    <a:gd name="T116" fmla="*/ 242 w 475"/>
                    <a:gd name="T117" fmla="*/ 186 h 379"/>
                    <a:gd name="T118" fmla="*/ 227 w 475"/>
                    <a:gd name="T119" fmla="*/ 176 h 379"/>
                    <a:gd name="T120" fmla="*/ 218 w 475"/>
                    <a:gd name="T121" fmla="*/ 160 h 379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475"/>
                    <a:gd name="T184" fmla="*/ 0 h 379"/>
                    <a:gd name="T185" fmla="*/ 475 w 475"/>
                    <a:gd name="T186" fmla="*/ 379 h 379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475" h="379">
                      <a:moveTo>
                        <a:pt x="218" y="159"/>
                      </a:moveTo>
                      <a:lnTo>
                        <a:pt x="216" y="162"/>
                      </a:lnTo>
                      <a:lnTo>
                        <a:pt x="214" y="180"/>
                      </a:lnTo>
                      <a:lnTo>
                        <a:pt x="210" y="189"/>
                      </a:lnTo>
                      <a:lnTo>
                        <a:pt x="199" y="205"/>
                      </a:lnTo>
                      <a:lnTo>
                        <a:pt x="185" y="214"/>
                      </a:lnTo>
                      <a:lnTo>
                        <a:pt x="180" y="222"/>
                      </a:lnTo>
                      <a:lnTo>
                        <a:pt x="175" y="235"/>
                      </a:lnTo>
                      <a:lnTo>
                        <a:pt x="162" y="247"/>
                      </a:lnTo>
                      <a:lnTo>
                        <a:pt x="153" y="255"/>
                      </a:lnTo>
                      <a:lnTo>
                        <a:pt x="141" y="265"/>
                      </a:lnTo>
                      <a:lnTo>
                        <a:pt x="130" y="270"/>
                      </a:lnTo>
                      <a:lnTo>
                        <a:pt x="113" y="274"/>
                      </a:lnTo>
                      <a:lnTo>
                        <a:pt x="98" y="280"/>
                      </a:lnTo>
                      <a:lnTo>
                        <a:pt x="88" y="292"/>
                      </a:lnTo>
                      <a:lnTo>
                        <a:pt x="88" y="318"/>
                      </a:lnTo>
                      <a:lnTo>
                        <a:pt x="84" y="327"/>
                      </a:lnTo>
                      <a:lnTo>
                        <a:pt x="81" y="338"/>
                      </a:lnTo>
                      <a:lnTo>
                        <a:pt x="88" y="348"/>
                      </a:lnTo>
                      <a:lnTo>
                        <a:pt x="93" y="352"/>
                      </a:lnTo>
                      <a:lnTo>
                        <a:pt x="91" y="355"/>
                      </a:lnTo>
                      <a:lnTo>
                        <a:pt x="56" y="352"/>
                      </a:lnTo>
                      <a:lnTo>
                        <a:pt x="42" y="355"/>
                      </a:lnTo>
                      <a:lnTo>
                        <a:pt x="14" y="350"/>
                      </a:lnTo>
                      <a:lnTo>
                        <a:pt x="6" y="338"/>
                      </a:lnTo>
                      <a:lnTo>
                        <a:pt x="1" y="333"/>
                      </a:lnTo>
                      <a:lnTo>
                        <a:pt x="0" y="333"/>
                      </a:lnTo>
                      <a:lnTo>
                        <a:pt x="0" y="332"/>
                      </a:lnTo>
                      <a:lnTo>
                        <a:pt x="6" y="350"/>
                      </a:lnTo>
                      <a:lnTo>
                        <a:pt x="14" y="363"/>
                      </a:lnTo>
                      <a:lnTo>
                        <a:pt x="22" y="370"/>
                      </a:lnTo>
                      <a:lnTo>
                        <a:pt x="28" y="375"/>
                      </a:lnTo>
                      <a:lnTo>
                        <a:pt x="42" y="379"/>
                      </a:lnTo>
                      <a:lnTo>
                        <a:pt x="67" y="375"/>
                      </a:lnTo>
                      <a:lnTo>
                        <a:pt x="78" y="373"/>
                      </a:lnTo>
                      <a:lnTo>
                        <a:pt x="86" y="368"/>
                      </a:lnTo>
                      <a:lnTo>
                        <a:pt x="95" y="366"/>
                      </a:lnTo>
                      <a:lnTo>
                        <a:pt x="105" y="361"/>
                      </a:lnTo>
                      <a:lnTo>
                        <a:pt x="122" y="350"/>
                      </a:lnTo>
                      <a:lnTo>
                        <a:pt x="138" y="340"/>
                      </a:lnTo>
                      <a:lnTo>
                        <a:pt x="147" y="336"/>
                      </a:lnTo>
                      <a:lnTo>
                        <a:pt x="156" y="332"/>
                      </a:lnTo>
                      <a:lnTo>
                        <a:pt x="169" y="328"/>
                      </a:lnTo>
                      <a:lnTo>
                        <a:pt x="176" y="331"/>
                      </a:lnTo>
                      <a:lnTo>
                        <a:pt x="186" y="336"/>
                      </a:lnTo>
                      <a:lnTo>
                        <a:pt x="197" y="333"/>
                      </a:lnTo>
                      <a:lnTo>
                        <a:pt x="213" y="326"/>
                      </a:lnTo>
                      <a:lnTo>
                        <a:pt x="225" y="319"/>
                      </a:lnTo>
                      <a:lnTo>
                        <a:pt x="239" y="309"/>
                      </a:lnTo>
                      <a:lnTo>
                        <a:pt x="251" y="296"/>
                      </a:lnTo>
                      <a:lnTo>
                        <a:pt x="263" y="270"/>
                      </a:lnTo>
                      <a:lnTo>
                        <a:pt x="269" y="229"/>
                      </a:lnTo>
                      <a:lnTo>
                        <a:pt x="273" y="219"/>
                      </a:lnTo>
                      <a:lnTo>
                        <a:pt x="280" y="207"/>
                      </a:lnTo>
                      <a:lnTo>
                        <a:pt x="289" y="200"/>
                      </a:lnTo>
                      <a:lnTo>
                        <a:pt x="294" y="190"/>
                      </a:lnTo>
                      <a:lnTo>
                        <a:pt x="304" y="175"/>
                      </a:lnTo>
                      <a:lnTo>
                        <a:pt x="316" y="159"/>
                      </a:lnTo>
                      <a:lnTo>
                        <a:pt x="330" y="148"/>
                      </a:lnTo>
                      <a:lnTo>
                        <a:pt x="347" y="138"/>
                      </a:lnTo>
                      <a:lnTo>
                        <a:pt x="356" y="134"/>
                      </a:lnTo>
                      <a:lnTo>
                        <a:pt x="369" y="133"/>
                      </a:lnTo>
                      <a:lnTo>
                        <a:pt x="382" y="134"/>
                      </a:lnTo>
                      <a:lnTo>
                        <a:pt x="406" y="135"/>
                      </a:lnTo>
                      <a:lnTo>
                        <a:pt x="406" y="130"/>
                      </a:lnTo>
                      <a:lnTo>
                        <a:pt x="408" y="129"/>
                      </a:lnTo>
                      <a:lnTo>
                        <a:pt x="431" y="129"/>
                      </a:lnTo>
                      <a:lnTo>
                        <a:pt x="438" y="127"/>
                      </a:lnTo>
                      <a:lnTo>
                        <a:pt x="444" y="122"/>
                      </a:lnTo>
                      <a:lnTo>
                        <a:pt x="438" y="108"/>
                      </a:lnTo>
                      <a:lnTo>
                        <a:pt x="433" y="100"/>
                      </a:lnTo>
                      <a:lnTo>
                        <a:pt x="433" y="98"/>
                      </a:lnTo>
                      <a:lnTo>
                        <a:pt x="446" y="90"/>
                      </a:lnTo>
                      <a:lnTo>
                        <a:pt x="456" y="84"/>
                      </a:lnTo>
                      <a:lnTo>
                        <a:pt x="475" y="70"/>
                      </a:lnTo>
                      <a:lnTo>
                        <a:pt x="475" y="62"/>
                      </a:lnTo>
                      <a:lnTo>
                        <a:pt x="473" y="57"/>
                      </a:lnTo>
                      <a:lnTo>
                        <a:pt x="466" y="55"/>
                      </a:lnTo>
                      <a:lnTo>
                        <a:pt x="456" y="52"/>
                      </a:lnTo>
                      <a:lnTo>
                        <a:pt x="446" y="52"/>
                      </a:lnTo>
                      <a:lnTo>
                        <a:pt x="436" y="48"/>
                      </a:lnTo>
                      <a:lnTo>
                        <a:pt x="426" y="50"/>
                      </a:lnTo>
                      <a:lnTo>
                        <a:pt x="412" y="50"/>
                      </a:lnTo>
                      <a:lnTo>
                        <a:pt x="401" y="45"/>
                      </a:lnTo>
                      <a:lnTo>
                        <a:pt x="400" y="43"/>
                      </a:lnTo>
                      <a:lnTo>
                        <a:pt x="400" y="32"/>
                      </a:lnTo>
                      <a:lnTo>
                        <a:pt x="394" y="22"/>
                      </a:lnTo>
                      <a:lnTo>
                        <a:pt x="385" y="20"/>
                      </a:lnTo>
                      <a:lnTo>
                        <a:pt x="382" y="18"/>
                      </a:lnTo>
                      <a:lnTo>
                        <a:pt x="379" y="7"/>
                      </a:lnTo>
                      <a:lnTo>
                        <a:pt x="369" y="2"/>
                      </a:lnTo>
                      <a:lnTo>
                        <a:pt x="364" y="2"/>
                      </a:lnTo>
                      <a:lnTo>
                        <a:pt x="355" y="9"/>
                      </a:lnTo>
                      <a:lnTo>
                        <a:pt x="350" y="14"/>
                      </a:lnTo>
                      <a:lnTo>
                        <a:pt x="344" y="4"/>
                      </a:lnTo>
                      <a:lnTo>
                        <a:pt x="339" y="0"/>
                      </a:lnTo>
                      <a:lnTo>
                        <a:pt x="335" y="2"/>
                      </a:lnTo>
                      <a:lnTo>
                        <a:pt x="335" y="14"/>
                      </a:lnTo>
                      <a:lnTo>
                        <a:pt x="327" y="25"/>
                      </a:lnTo>
                      <a:lnTo>
                        <a:pt x="325" y="34"/>
                      </a:lnTo>
                      <a:lnTo>
                        <a:pt x="320" y="50"/>
                      </a:lnTo>
                      <a:lnTo>
                        <a:pt x="305" y="80"/>
                      </a:lnTo>
                      <a:lnTo>
                        <a:pt x="286" y="100"/>
                      </a:lnTo>
                      <a:lnTo>
                        <a:pt x="291" y="110"/>
                      </a:lnTo>
                      <a:lnTo>
                        <a:pt x="291" y="122"/>
                      </a:lnTo>
                      <a:lnTo>
                        <a:pt x="283" y="129"/>
                      </a:lnTo>
                      <a:lnTo>
                        <a:pt x="285" y="128"/>
                      </a:lnTo>
                      <a:lnTo>
                        <a:pt x="287" y="135"/>
                      </a:lnTo>
                      <a:lnTo>
                        <a:pt x="292" y="148"/>
                      </a:lnTo>
                      <a:lnTo>
                        <a:pt x="292" y="157"/>
                      </a:lnTo>
                      <a:lnTo>
                        <a:pt x="287" y="164"/>
                      </a:lnTo>
                      <a:lnTo>
                        <a:pt x="277" y="168"/>
                      </a:lnTo>
                      <a:lnTo>
                        <a:pt x="264" y="166"/>
                      </a:lnTo>
                      <a:lnTo>
                        <a:pt x="252" y="163"/>
                      </a:lnTo>
                      <a:lnTo>
                        <a:pt x="252" y="175"/>
                      </a:lnTo>
                      <a:lnTo>
                        <a:pt x="249" y="186"/>
                      </a:lnTo>
                      <a:lnTo>
                        <a:pt x="242" y="186"/>
                      </a:lnTo>
                      <a:lnTo>
                        <a:pt x="232" y="181"/>
                      </a:lnTo>
                      <a:lnTo>
                        <a:pt x="227" y="176"/>
                      </a:lnTo>
                      <a:lnTo>
                        <a:pt x="222" y="169"/>
                      </a:lnTo>
                      <a:lnTo>
                        <a:pt x="218" y="160"/>
                      </a:lnTo>
                      <a:lnTo>
                        <a:pt x="218" y="1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92" name="Freeform 240"/>
                <p:cNvSpPr>
                  <a:spLocks/>
                </p:cNvSpPr>
                <p:nvPr/>
              </p:nvSpPr>
              <p:spPr bwMode="auto">
                <a:xfrm>
                  <a:off x="4770" y="4333"/>
                  <a:ext cx="37" cy="31"/>
                </a:xfrm>
                <a:custGeom>
                  <a:avLst/>
                  <a:gdLst>
                    <a:gd name="T0" fmla="*/ 67 w 74"/>
                    <a:gd name="T1" fmla="*/ 5 h 63"/>
                    <a:gd name="T2" fmla="*/ 69 w 74"/>
                    <a:gd name="T3" fmla="*/ 12 h 63"/>
                    <a:gd name="T4" fmla="*/ 74 w 74"/>
                    <a:gd name="T5" fmla="*/ 25 h 63"/>
                    <a:gd name="T6" fmla="*/ 74 w 74"/>
                    <a:gd name="T7" fmla="*/ 34 h 63"/>
                    <a:gd name="T8" fmla="*/ 69 w 74"/>
                    <a:gd name="T9" fmla="*/ 41 h 63"/>
                    <a:gd name="T10" fmla="*/ 59 w 74"/>
                    <a:gd name="T11" fmla="*/ 45 h 63"/>
                    <a:gd name="T12" fmla="*/ 46 w 74"/>
                    <a:gd name="T13" fmla="*/ 43 h 63"/>
                    <a:gd name="T14" fmla="*/ 34 w 74"/>
                    <a:gd name="T15" fmla="*/ 40 h 63"/>
                    <a:gd name="T16" fmla="*/ 34 w 74"/>
                    <a:gd name="T17" fmla="*/ 52 h 63"/>
                    <a:gd name="T18" fmla="*/ 31 w 74"/>
                    <a:gd name="T19" fmla="*/ 63 h 63"/>
                    <a:gd name="T20" fmla="*/ 24 w 74"/>
                    <a:gd name="T21" fmla="*/ 63 h 63"/>
                    <a:gd name="T22" fmla="*/ 14 w 74"/>
                    <a:gd name="T23" fmla="*/ 58 h 63"/>
                    <a:gd name="T24" fmla="*/ 9 w 74"/>
                    <a:gd name="T25" fmla="*/ 53 h 63"/>
                    <a:gd name="T26" fmla="*/ 4 w 74"/>
                    <a:gd name="T27" fmla="*/ 46 h 63"/>
                    <a:gd name="T28" fmla="*/ 0 w 74"/>
                    <a:gd name="T29" fmla="*/ 37 h 63"/>
                    <a:gd name="T30" fmla="*/ 0 w 74"/>
                    <a:gd name="T31" fmla="*/ 36 h 63"/>
                    <a:gd name="T32" fmla="*/ 18 w 74"/>
                    <a:gd name="T33" fmla="*/ 27 h 63"/>
                    <a:gd name="T34" fmla="*/ 38 w 74"/>
                    <a:gd name="T35" fmla="*/ 11 h 63"/>
                    <a:gd name="T36" fmla="*/ 43 w 74"/>
                    <a:gd name="T37" fmla="*/ 0 h 63"/>
                    <a:gd name="T38" fmla="*/ 48 w 74"/>
                    <a:gd name="T39" fmla="*/ 0 h 63"/>
                    <a:gd name="T40" fmla="*/ 48 w 74"/>
                    <a:gd name="T41" fmla="*/ 11 h 63"/>
                    <a:gd name="T42" fmla="*/ 50 w 74"/>
                    <a:gd name="T43" fmla="*/ 13 h 63"/>
                    <a:gd name="T44" fmla="*/ 57 w 74"/>
                    <a:gd name="T45" fmla="*/ 13 h 63"/>
                    <a:gd name="T46" fmla="*/ 65 w 74"/>
                    <a:gd name="T47" fmla="*/ 6 h 63"/>
                    <a:gd name="T48" fmla="*/ 67 w 74"/>
                    <a:gd name="T49" fmla="*/ 5 h 63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74"/>
                    <a:gd name="T76" fmla="*/ 0 h 63"/>
                    <a:gd name="T77" fmla="*/ 74 w 74"/>
                    <a:gd name="T78" fmla="*/ 63 h 63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74" h="63">
                      <a:moveTo>
                        <a:pt x="67" y="5"/>
                      </a:moveTo>
                      <a:lnTo>
                        <a:pt x="69" y="12"/>
                      </a:lnTo>
                      <a:lnTo>
                        <a:pt x="74" y="25"/>
                      </a:lnTo>
                      <a:lnTo>
                        <a:pt x="74" y="34"/>
                      </a:lnTo>
                      <a:lnTo>
                        <a:pt x="69" y="41"/>
                      </a:lnTo>
                      <a:lnTo>
                        <a:pt x="59" y="45"/>
                      </a:lnTo>
                      <a:lnTo>
                        <a:pt x="46" y="43"/>
                      </a:lnTo>
                      <a:lnTo>
                        <a:pt x="34" y="40"/>
                      </a:lnTo>
                      <a:lnTo>
                        <a:pt x="34" y="52"/>
                      </a:lnTo>
                      <a:lnTo>
                        <a:pt x="31" y="63"/>
                      </a:lnTo>
                      <a:lnTo>
                        <a:pt x="24" y="63"/>
                      </a:lnTo>
                      <a:lnTo>
                        <a:pt x="14" y="58"/>
                      </a:lnTo>
                      <a:lnTo>
                        <a:pt x="9" y="53"/>
                      </a:lnTo>
                      <a:lnTo>
                        <a:pt x="4" y="46"/>
                      </a:lnTo>
                      <a:lnTo>
                        <a:pt x="0" y="37"/>
                      </a:lnTo>
                      <a:lnTo>
                        <a:pt x="0" y="36"/>
                      </a:lnTo>
                      <a:lnTo>
                        <a:pt x="18" y="27"/>
                      </a:lnTo>
                      <a:lnTo>
                        <a:pt x="38" y="11"/>
                      </a:lnTo>
                      <a:lnTo>
                        <a:pt x="43" y="0"/>
                      </a:lnTo>
                      <a:lnTo>
                        <a:pt x="48" y="0"/>
                      </a:lnTo>
                      <a:lnTo>
                        <a:pt x="48" y="11"/>
                      </a:lnTo>
                      <a:lnTo>
                        <a:pt x="50" y="13"/>
                      </a:lnTo>
                      <a:lnTo>
                        <a:pt x="57" y="13"/>
                      </a:lnTo>
                      <a:lnTo>
                        <a:pt x="65" y="6"/>
                      </a:lnTo>
                      <a:lnTo>
                        <a:pt x="67" y="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93" name="Freeform 241"/>
                <p:cNvSpPr>
                  <a:spLocks/>
                </p:cNvSpPr>
                <p:nvPr/>
              </p:nvSpPr>
              <p:spPr bwMode="auto">
                <a:xfrm>
                  <a:off x="4502" y="4493"/>
                  <a:ext cx="10" cy="10"/>
                </a:xfrm>
                <a:custGeom>
                  <a:avLst/>
                  <a:gdLst>
                    <a:gd name="T0" fmla="*/ 18 w 21"/>
                    <a:gd name="T1" fmla="*/ 1 h 19"/>
                    <a:gd name="T2" fmla="*/ 21 w 21"/>
                    <a:gd name="T3" fmla="*/ 14 h 19"/>
                    <a:gd name="T4" fmla="*/ 13 w 21"/>
                    <a:gd name="T5" fmla="*/ 19 h 19"/>
                    <a:gd name="T6" fmla="*/ 7 w 21"/>
                    <a:gd name="T7" fmla="*/ 17 h 19"/>
                    <a:gd name="T8" fmla="*/ 0 w 21"/>
                    <a:gd name="T9" fmla="*/ 8 h 19"/>
                    <a:gd name="T10" fmla="*/ 0 w 21"/>
                    <a:gd name="T11" fmla="*/ 1 h 19"/>
                    <a:gd name="T12" fmla="*/ 18 w 21"/>
                    <a:gd name="T13" fmla="*/ 0 h 19"/>
                    <a:gd name="T14" fmla="*/ 18 w 21"/>
                    <a:gd name="T15" fmla="*/ 1 h 1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1"/>
                    <a:gd name="T25" fmla="*/ 0 h 19"/>
                    <a:gd name="T26" fmla="*/ 21 w 21"/>
                    <a:gd name="T27" fmla="*/ 19 h 19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" h="19">
                      <a:moveTo>
                        <a:pt x="18" y="1"/>
                      </a:moveTo>
                      <a:lnTo>
                        <a:pt x="21" y="14"/>
                      </a:lnTo>
                      <a:lnTo>
                        <a:pt x="13" y="19"/>
                      </a:lnTo>
                      <a:lnTo>
                        <a:pt x="7" y="17"/>
                      </a:lnTo>
                      <a:lnTo>
                        <a:pt x="0" y="8"/>
                      </a:lnTo>
                      <a:lnTo>
                        <a:pt x="0" y="1"/>
                      </a:lnTo>
                      <a:lnTo>
                        <a:pt x="18" y="0"/>
                      </a:lnTo>
                      <a:lnTo>
                        <a:pt x="18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94" name="Freeform 242"/>
                <p:cNvSpPr>
                  <a:spLocks/>
                </p:cNvSpPr>
                <p:nvPr/>
              </p:nvSpPr>
              <p:spPr bwMode="auto">
                <a:xfrm>
                  <a:off x="4511" y="4485"/>
                  <a:ext cx="17" cy="13"/>
                </a:xfrm>
                <a:custGeom>
                  <a:avLst/>
                  <a:gdLst>
                    <a:gd name="T0" fmla="*/ 0 w 33"/>
                    <a:gd name="T1" fmla="*/ 7 h 25"/>
                    <a:gd name="T2" fmla="*/ 5 w 33"/>
                    <a:gd name="T3" fmla="*/ 0 h 25"/>
                    <a:gd name="T4" fmla="*/ 16 w 33"/>
                    <a:gd name="T5" fmla="*/ 7 h 25"/>
                    <a:gd name="T6" fmla="*/ 32 w 33"/>
                    <a:gd name="T7" fmla="*/ 6 h 25"/>
                    <a:gd name="T8" fmla="*/ 33 w 33"/>
                    <a:gd name="T9" fmla="*/ 11 h 25"/>
                    <a:gd name="T10" fmla="*/ 33 w 33"/>
                    <a:gd name="T11" fmla="*/ 18 h 25"/>
                    <a:gd name="T12" fmla="*/ 27 w 33"/>
                    <a:gd name="T13" fmla="*/ 25 h 25"/>
                    <a:gd name="T14" fmla="*/ 22 w 33"/>
                    <a:gd name="T15" fmla="*/ 24 h 25"/>
                    <a:gd name="T16" fmla="*/ 17 w 33"/>
                    <a:gd name="T17" fmla="*/ 23 h 25"/>
                    <a:gd name="T18" fmla="*/ 5 w 33"/>
                    <a:gd name="T19" fmla="*/ 16 h 25"/>
                    <a:gd name="T20" fmla="*/ 5 w 33"/>
                    <a:gd name="T21" fmla="*/ 10 h 25"/>
                    <a:gd name="T22" fmla="*/ 0 w 33"/>
                    <a:gd name="T23" fmla="*/ 7 h 25"/>
                    <a:gd name="T24" fmla="*/ 0 w 33"/>
                    <a:gd name="T25" fmla="*/ 7 h 2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3"/>
                    <a:gd name="T40" fmla="*/ 0 h 25"/>
                    <a:gd name="T41" fmla="*/ 33 w 33"/>
                    <a:gd name="T42" fmla="*/ 25 h 2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3" h="25">
                      <a:moveTo>
                        <a:pt x="0" y="7"/>
                      </a:moveTo>
                      <a:lnTo>
                        <a:pt x="5" y="0"/>
                      </a:lnTo>
                      <a:lnTo>
                        <a:pt x="16" y="7"/>
                      </a:lnTo>
                      <a:lnTo>
                        <a:pt x="32" y="6"/>
                      </a:lnTo>
                      <a:lnTo>
                        <a:pt x="33" y="11"/>
                      </a:lnTo>
                      <a:lnTo>
                        <a:pt x="33" y="18"/>
                      </a:lnTo>
                      <a:lnTo>
                        <a:pt x="27" y="25"/>
                      </a:lnTo>
                      <a:lnTo>
                        <a:pt x="22" y="24"/>
                      </a:lnTo>
                      <a:lnTo>
                        <a:pt x="17" y="23"/>
                      </a:lnTo>
                      <a:lnTo>
                        <a:pt x="5" y="16"/>
                      </a:lnTo>
                      <a:lnTo>
                        <a:pt x="5" y="1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95" name="Freeform 243"/>
                <p:cNvSpPr>
                  <a:spLocks/>
                </p:cNvSpPr>
                <p:nvPr/>
              </p:nvSpPr>
              <p:spPr bwMode="auto">
                <a:xfrm>
                  <a:off x="4543" y="4547"/>
                  <a:ext cx="49" cy="39"/>
                </a:xfrm>
                <a:custGeom>
                  <a:avLst/>
                  <a:gdLst>
                    <a:gd name="T0" fmla="*/ 63 w 99"/>
                    <a:gd name="T1" fmla="*/ 67 h 78"/>
                    <a:gd name="T2" fmla="*/ 48 w 99"/>
                    <a:gd name="T3" fmla="*/ 52 h 78"/>
                    <a:gd name="T4" fmla="*/ 48 w 99"/>
                    <a:gd name="T5" fmla="*/ 50 h 78"/>
                    <a:gd name="T6" fmla="*/ 39 w 99"/>
                    <a:gd name="T7" fmla="*/ 40 h 78"/>
                    <a:gd name="T8" fmla="*/ 25 w 99"/>
                    <a:gd name="T9" fmla="*/ 34 h 78"/>
                    <a:gd name="T10" fmla="*/ 11 w 99"/>
                    <a:gd name="T11" fmla="*/ 38 h 78"/>
                    <a:gd name="T12" fmla="*/ 0 w 99"/>
                    <a:gd name="T13" fmla="*/ 33 h 78"/>
                    <a:gd name="T14" fmla="*/ 0 w 99"/>
                    <a:gd name="T15" fmla="*/ 27 h 78"/>
                    <a:gd name="T16" fmla="*/ 3 w 99"/>
                    <a:gd name="T17" fmla="*/ 25 h 78"/>
                    <a:gd name="T18" fmla="*/ 9 w 99"/>
                    <a:gd name="T19" fmla="*/ 12 h 78"/>
                    <a:gd name="T20" fmla="*/ 13 w 99"/>
                    <a:gd name="T21" fmla="*/ 2 h 78"/>
                    <a:gd name="T22" fmla="*/ 16 w 99"/>
                    <a:gd name="T23" fmla="*/ 0 h 78"/>
                    <a:gd name="T24" fmla="*/ 20 w 99"/>
                    <a:gd name="T25" fmla="*/ 4 h 78"/>
                    <a:gd name="T26" fmla="*/ 25 w 99"/>
                    <a:gd name="T27" fmla="*/ 15 h 78"/>
                    <a:gd name="T28" fmla="*/ 28 w 99"/>
                    <a:gd name="T29" fmla="*/ 15 h 78"/>
                    <a:gd name="T30" fmla="*/ 32 w 99"/>
                    <a:gd name="T31" fmla="*/ 9 h 78"/>
                    <a:gd name="T32" fmla="*/ 35 w 99"/>
                    <a:gd name="T33" fmla="*/ 0 h 78"/>
                    <a:gd name="T34" fmla="*/ 39 w 99"/>
                    <a:gd name="T35" fmla="*/ 0 h 78"/>
                    <a:gd name="T36" fmla="*/ 53 w 99"/>
                    <a:gd name="T37" fmla="*/ 9 h 78"/>
                    <a:gd name="T38" fmla="*/ 55 w 99"/>
                    <a:gd name="T39" fmla="*/ 25 h 78"/>
                    <a:gd name="T40" fmla="*/ 63 w 99"/>
                    <a:gd name="T41" fmla="*/ 33 h 78"/>
                    <a:gd name="T42" fmla="*/ 73 w 99"/>
                    <a:gd name="T43" fmla="*/ 38 h 78"/>
                    <a:gd name="T44" fmla="*/ 82 w 99"/>
                    <a:gd name="T45" fmla="*/ 38 h 78"/>
                    <a:gd name="T46" fmla="*/ 92 w 99"/>
                    <a:gd name="T47" fmla="*/ 43 h 78"/>
                    <a:gd name="T48" fmla="*/ 94 w 99"/>
                    <a:gd name="T49" fmla="*/ 45 h 78"/>
                    <a:gd name="T50" fmla="*/ 94 w 99"/>
                    <a:gd name="T51" fmla="*/ 52 h 78"/>
                    <a:gd name="T52" fmla="*/ 99 w 99"/>
                    <a:gd name="T53" fmla="*/ 64 h 78"/>
                    <a:gd name="T54" fmla="*/ 99 w 99"/>
                    <a:gd name="T55" fmla="*/ 70 h 78"/>
                    <a:gd name="T56" fmla="*/ 97 w 99"/>
                    <a:gd name="T57" fmla="*/ 75 h 78"/>
                    <a:gd name="T58" fmla="*/ 92 w 99"/>
                    <a:gd name="T59" fmla="*/ 78 h 78"/>
                    <a:gd name="T60" fmla="*/ 89 w 99"/>
                    <a:gd name="T61" fmla="*/ 78 h 78"/>
                    <a:gd name="T62" fmla="*/ 80 w 99"/>
                    <a:gd name="T63" fmla="*/ 73 h 78"/>
                    <a:gd name="T64" fmla="*/ 70 w 99"/>
                    <a:gd name="T65" fmla="*/ 64 h 78"/>
                    <a:gd name="T66" fmla="*/ 64 w 99"/>
                    <a:gd name="T67" fmla="*/ 64 h 78"/>
                    <a:gd name="T68" fmla="*/ 63 w 99"/>
                    <a:gd name="T69" fmla="*/ 67 h 7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99"/>
                    <a:gd name="T106" fmla="*/ 0 h 78"/>
                    <a:gd name="T107" fmla="*/ 99 w 99"/>
                    <a:gd name="T108" fmla="*/ 78 h 7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99" h="78">
                      <a:moveTo>
                        <a:pt x="63" y="67"/>
                      </a:moveTo>
                      <a:lnTo>
                        <a:pt x="48" y="52"/>
                      </a:lnTo>
                      <a:lnTo>
                        <a:pt x="48" y="50"/>
                      </a:lnTo>
                      <a:lnTo>
                        <a:pt x="39" y="40"/>
                      </a:lnTo>
                      <a:lnTo>
                        <a:pt x="25" y="34"/>
                      </a:lnTo>
                      <a:lnTo>
                        <a:pt x="11" y="38"/>
                      </a:lnTo>
                      <a:lnTo>
                        <a:pt x="0" y="33"/>
                      </a:lnTo>
                      <a:lnTo>
                        <a:pt x="0" y="27"/>
                      </a:lnTo>
                      <a:lnTo>
                        <a:pt x="3" y="25"/>
                      </a:lnTo>
                      <a:lnTo>
                        <a:pt x="9" y="12"/>
                      </a:lnTo>
                      <a:lnTo>
                        <a:pt x="13" y="2"/>
                      </a:lnTo>
                      <a:lnTo>
                        <a:pt x="16" y="0"/>
                      </a:lnTo>
                      <a:lnTo>
                        <a:pt x="20" y="4"/>
                      </a:lnTo>
                      <a:lnTo>
                        <a:pt x="25" y="15"/>
                      </a:lnTo>
                      <a:lnTo>
                        <a:pt x="28" y="15"/>
                      </a:lnTo>
                      <a:lnTo>
                        <a:pt x="32" y="9"/>
                      </a:lnTo>
                      <a:lnTo>
                        <a:pt x="35" y="0"/>
                      </a:lnTo>
                      <a:lnTo>
                        <a:pt x="39" y="0"/>
                      </a:lnTo>
                      <a:lnTo>
                        <a:pt x="53" y="9"/>
                      </a:lnTo>
                      <a:lnTo>
                        <a:pt x="55" y="25"/>
                      </a:lnTo>
                      <a:lnTo>
                        <a:pt x="63" y="33"/>
                      </a:lnTo>
                      <a:lnTo>
                        <a:pt x="73" y="38"/>
                      </a:lnTo>
                      <a:lnTo>
                        <a:pt x="82" y="38"/>
                      </a:lnTo>
                      <a:lnTo>
                        <a:pt x="92" y="43"/>
                      </a:lnTo>
                      <a:lnTo>
                        <a:pt x="94" y="45"/>
                      </a:lnTo>
                      <a:lnTo>
                        <a:pt x="94" y="52"/>
                      </a:lnTo>
                      <a:lnTo>
                        <a:pt x="99" y="64"/>
                      </a:lnTo>
                      <a:lnTo>
                        <a:pt x="99" y="70"/>
                      </a:lnTo>
                      <a:lnTo>
                        <a:pt x="97" y="75"/>
                      </a:lnTo>
                      <a:lnTo>
                        <a:pt x="92" y="78"/>
                      </a:lnTo>
                      <a:lnTo>
                        <a:pt x="89" y="78"/>
                      </a:lnTo>
                      <a:lnTo>
                        <a:pt x="80" y="73"/>
                      </a:lnTo>
                      <a:lnTo>
                        <a:pt x="70" y="64"/>
                      </a:lnTo>
                      <a:lnTo>
                        <a:pt x="64" y="64"/>
                      </a:lnTo>
                      <a:lnTo>
                        <a:pt x="63" y="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96" name="Freeform 244"/>
                <p:cNvSpPr>
                  <a:spLocks/>
                </p:cNvSpPr>
                <p:nvPr/>
              </p:nvSpPr>
              <p:spPr bwMode="auto">
                <a:xfrm>
                  <a:off x="4609" y="4391"/>
                  <a:ext cx="13" cy="21"/>
                </a:xfrm>
                <a:custGeom>
                  <a:avLst/>
                  <a:gdLst>
                    <a:gd name="T0" fmla="*/ 6 w 25"/>
                    <a:gd name="T1" fmla="*/ 0 h 43"/>
                    <a:gd name="T2" fmla="*/ 14 w 25"/>
                    <a:gd name="T3" fmla="*/ 2 h 43"/>
                    <a:gd name="T4" fmla="*/ 21 w 25"/>
                    <a:gd name="T5" fmla="*/ 12 h 43"/>
                    <a:gd name="T6" fmla="*/ 25 w 25"/>
                    <a:gd name="T7" fmla="*/ 27 h 43"/>
                    <a:gd name="T8" fmla="*/ 23 w 25"/>
                    <a:gd name="T9" fmla="*/ 40 h 43"/>
                    <a:gd name="T10" fmla="*/ 18 w 25"/>
                    <a:gd name="T11" fmla="*/ 43 h 43"/>
                    <a:gd name="T12" fmla="*/ 10 w 25"/>
                    <a:gd name="T13" fmla="*/ 40 h 43"/>
                    <a:gd name="T14" fmla="*/ 0 w 25"/>
                    <a:gd name="T15" fmla="*/ 32 h 43"/>
                    <a:gd name="T16" fmla="*/ 0 w 25"/>
                    <a:gd name="T17" fmla="*/ 9 h 43"/>
                    <a:gd name="T18" fmla="*/ 6 w 25"/>
                    <a:gd name="T19" fmla="*/ 0 h 4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5"/>
                    <a:gd name="T31" fmla="*/ 0 h 43"/>
                    <a:gd name="T32" fmla="*/ 25 w 25"/>
                    <a:gd name="T33" fmla="*/ 43 h 4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5" h="43">
                      <a:moveTo>
                        <a:pt x="6" y="0"/>
                      </a:moveTo>
                      <a:lnTo>
                        <a:pt x="14" y="2"/>
                      </a:lnTo>
                      <a:lnTo>
                        <a:pt x="21" y="12"/>
                      </a:lnTo>
                      <a:lnTo>
                        <a:pt x="25" y="27"/>
                      </a:lnTo>
                      <a:lnTo>
                        <a:pt x="23" y="40"/>
                      </a:lnTo>
                      <a:lnTo>
                        <a:pt x="18" y="43"/>
                      </a:lnTo>
                      <a:lnTo>
                        <a:pt x="10" y="40"/>
                      </a:lnTo>
                      <a:lnTo>
                        <a:pt x="0" y="32"/>
                      </a:lnTo>
                      <a:lnTo>
                        <a:pt x="0" y="9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97" name="Freeform 245"/>
                <p:cNvSpPr>
                  <a:spLocks/>
                </p:cNvSpPr>
                <p:nvPr/>
              </p:nvSpPr>
              <p:spPr bwMode="auto">
                <a:xfrm>
                  <a:off x="4562" y="4418"/>
                  <a:ext cx="9" cy="9"/>
                </a:xfrm>
                <a:custGeom>
                  <a:avLst/>
                  <a:gdLst>
                    <a:gd name="T0" fmla="*/ 9 w 18"/>
                    <a:gd name="T1" fmla="*/ 0 h 18"/>
                    <a:gd name="T2" fmla="*/ 18 w 18"/>
                    <a:gd name="T3" fmla="*/ 5 h 18"/>
                    <a:gd name="T4" fmla="*/ 18 w 18"/>
                    <a:gd name="T5" fmla="*/ 13 h 18"/>
                    <a:gd name="T6" fmla="*/ 14 w 18"/>
                    <a:gd name="T7" fmla="*/ 18 h 18"/>
                    <a:gd name="T8" fmla="*/ 6 w 18"/>
                    <a:gd name="T9" fmla="*/ 18 h 18"/>
                    <a:gd name="T10" fmla="*/ 4 w 18"/>
                    <a:gd name="T11" fmla="*/ 15 h 18"/>
                    <a:gd name="T12" fmla="*/ 0 w 18"/>
                    <a:gd name="T13" fmla="*/ 9 h 18"/>
                    <a:gd name="T14" fmla="*/ 4 w 18"/>
                    <a:gd name="T15" fmla="*/ 5 h 18"/>
                    <a:gd name="T16" fmla="*/ 9 w 18"/>
                    <a:gd name="T17" fmla="*/ 0 h 1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8"/>
                    <a:gd name="T28" fmla="*/ 0 h 18"/>
                    <a:gd name="T29" fmla="*/ 18 w 18"/>
                    <a:gd name="T30" fmla="*/ 18 h 1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8" h="18">
                      <a:moveTo>
                        <a:pt x="9" y="0"/>
                      </a:moveTo>
                      <a:lnTo>
                        <a:pt x="18" y="5"/>
                      </a:lnTo>
                      <a:lnTo>
                        <a:pt x="18" y="13"/>
                      </a:lnTo>
                      <a:lnTo>
                        <a:pt x="14" y="18"/>
                      </a:lnTo>
                      <a:lnTo>
                        <a:pt x="6" y="18"/>
                      </a:lnTo>
                      <a:lnTo>
                        <a:pt x="4" y="15"/>
                      </a:lnTo>
                      <a:lnTo>
                        <a:pt x="0" y="9"/>
                      </a:lnTo>
                      <a:lnTo>
                        <a:pt x="4" y="5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98" name="Freeform 246"/>
                <p:cNvSpPr>
                  <a:spLocks/>
                </p:cNvSpPr>
                <p:nvPr/>
              </p:nvSpPr>
              <p:spPr bwMode="auto">
                <a:xfrm>
                  <a:off x="4549" y="4435"/>
                  <a:ext cx="7" cy="6"/>
                </a:xfrm>
                <a:custGeom>
                  <a:avLst/>
                  <a:gdLst>
                    <a:gd name="T0" fmla="*/ 3 w 15"/>
                    <a:gd name="T1" fmla="*/ 0 h 13"/>
                    <a:gd name="T2" fmla="*/ 12 w 15"/>
                    <a:gd name="T3" fmla="*/ 0 h 13"/>
                    <a:gd name="T4" fmla="*/ 15 w 15"/>
                    <a:gd name="T5" fmla="*/ 4 h 13"/>
                    <a:gd name="T6" fmla="*/ 15 w 15"/>
                    <a:gd name="T7" fmla="*/ 6 h 13"/>
                    <a:gd name="T8" fmla="*/ 7 w 15"/>
                    <a:gd name="T9" fmla="*/ 13 h 13"/>
                    <a:gd name="T10" fmla="*/ 3 w 15"/>
                    <a:gd name="T11" fmla="*/ 13 h 13"/>
                    <a:gd name="T12" fmla="*/ 0 w 15"/>
                    <a:gd name="T13" fmla="*/ 11 h 13"/>
                    <a:gd name="T14" fmla="*/ 0 w 15"/>
                    <a:gd name="T15" fmla="*/ 6 h 13"/>
                    <a:gd name="T16" fmla="*/ 3 w 15"/>
                    <a:gd name="T17" fmla="*/ 0 h 1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3"/>
                    <a:gd name="T29" fmla="*/ 15 w 15"/>
                    <a:gd name="T30" fmla="*/ 13 h 1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3">
                      <a:moveTo>
                        <a:pt x="3" y="0"/>
                      </a:moveTo>
                      <a:lnTo>
                        <a:pt x="12" y="0"/>
                      </a:lnTo>
                      <a:lnTo>
                        <a:pt x="15" y="4"/>
                      </a:lnTo>
                      <a:lnTo>
                        <a:pt x="15" y="6"/>
                      </a:lnTo>
                      <a:lnTo>
                        <a:pt x="7" y="13"/>
                      </a:lnTo>
                      <a:lnTo>
                        <a:pt x="3" y="13"/>
                      </a:lnTo>
                      <a:lnTo>
                        <a:pt x="0" y="11"/>
                      </a:lnTo>
                      <a:lnTo>
                        <a:pt x="0" y="6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99" name="Freeform 247"/>
                <p:cNvSpPr>
                  <a:spLocks/>
                </p:cNvSpPr>
                <p:nvPr/>
              </p:nvSpPr>
              <p:spPr bwMode="auto">
                <a:xfrm>
                  <a:off x="4280" y="4459"/>
                  <a:ext cx="25" cy="19"/>
                </a:xfrm>
                <a:custGeom>
                  <a:avLst/>
                  <a:gdLst>
                    <a:gd name="T0" fmla="*/ 3 w 50"/>
                    <a:gd name="T1" fmla="*/ 0 h 39"/>
                    <a:gd name="T2" fmla="*/ 13 w 50"/>
                    <a:gd name="T3" fmla="*/ 0 h 39"/>
                    <a:gd name="T4" fmla="*/ 25 w 50"/>
                    <a:gd name="T5" fmla="*/ 13 h 39"/>
                    <a:gd name="T6" fmla="*/ 40 w 50"/>
                    <a:gd name="T7" fmla="*/ 21 h 39"/>
                    <a:gd name="T8" fmla="*/ 42 w 50"/>
                    <a:gd name="T9" fmla="*/ 25 h 39"/>
                    <a:gd name="T10" fmla="*/ 50 w 50"/>
                    <a:gd name="T11" fmla="*/ 36 h 39"/>
                    <a:gd name="T12" fmla="*/ 50 w 50"/>
                    <a:gd name="T13" fmla="*/ 39 h 39"/>
                    <a:gd name="T14" fmla="*/ 42 w 50"/>
                    <a:gd name="T15" fmla="*/ 39 h 39"/>
                    <a:gd name="T16" fmla="*/ 30 w 50"/>
                    <a:gd name="T17" fmla="*/ 34 h 39"/>
                    <a:gd name="T18" fmla="*/ 21 w 50"/>
                    <a:gd name="T19" fmla="*/ 23 h 39"/>
                    <a:gd name="T20" fmla="*/ 11 w 50"/>
                    <a:gd name="T21" fmla="*/ 18 h 39"/>
                    <a:gd name="T22" fmla="*/ 0 w 50"/>
                    <a:gd name="T23" fmla="*/ 9 h 39"/>
                    <a:gd name="T24" fmla="*/ 0 w 50"/>
                    <a:gd name="T25" fmla="*/ 5 h 39"/>
                    <a:gd name="T26" fmla="*/ 3 w 50"/>
                    <a:gd name="T27" fmla="*/ 0 h 39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50"/>
                    <a:gd name="T43" fmla="*/ 0 h 39"/>
                    <a:gd name="T44" fmla="*/ 50 w 50"/>
                    <a:gd name="T45" fmla="*/ 39 h 39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50" h="39">
                      <a:moveTo>
                        <a:pt x="3" y="0"/>
                      </a:moveTo>
                      <a:lnTo>
                        <a:pt x="13" y="0"/>
                      </a:lnTo>
                      <a:lnTo>
                        <a:pt x="25" y="13"/>
                      </a:lnTo>
                      <a:lnTo>
                        <a:pt x="40" y="21"/>
                      </a:lnTo>
                      <a:lnTo>
                        <a:pt x="42" y="25"/>
                      </a:lnTo>
                      <a:lnTo>
                        <a:pt x="50" y="36"/>
                      </a:lnTo>
                      <a:lnTo>
                        <a:pt x="50" y="39"/>
                      </a:lnTo>
                      <a:lnTo>
                        <a:pt x="42" y="39"/>
                      </a:lnTo>
                      <a:lnTo>
                        <a:pt x="30" y="34"/>
                      </a:lnTo>
                      <a:lnTo>
                        <a:pt x="21" y="23"/>
                      </a:lnTo>
                      <a:lnTo>
                        <a:pt x="11" y="18"/>
                      </a:lnTo>
                      <a:lnTo>
                        <a:pt x="0" y="9"/>
                      </a:lnTo>
                      <a:lnTo>
                        <a:pt x="0" y="5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00" name="Freeform 248"/>
                <p:cNvSpPr>
                  <a:spLocks/>
                </p:cNvSpPr>
                <p:nvPr/>
              </p:nvSpPr>
              <p:spPr bwMode="auto">
                <a:xfrm>
                  <a:off x="4319" y="4474"/>
                  <a:ext cx="8" cy="6"/>
                </a:xfrm>
                <a:custGeom>
                  <a:avLst/>
                  <a:gdLst>
                    <a:gd name="T0" fmla="*/ 0 w 15"/>
                    <a:gd name="T1" fmla="*/ 0 h 13"/>
                    <a:gd name="T2" fmla="*/ 12 w 15"/>
                    <a:gd name="T3" fmla="*/ 0 h 13"/>
                    <a:gd name="T4" fmla="*/ 15 w 15"/>
                    <a:gd name="T5" fmla="*/ 6 h 13"/>
                    <a:gd name="T6" fmla="*/ 11 w 15"/>
                    <a:gd name="T7" fmla="*/ 13 h 13"/>
                    <a:gd name="T8" fmla="*/ 2 w 15"/>
                    <a:gd name="T9" fmla="*/ 13 h 13"/>
                    <a:gd name="T10" fmla="*/ 0 w 15"/>
                    <a:gd name="T11" fmla="*/ 9 h 13"/>
                    <a:gd name="T12" fmla="*/ 0 w 15"/>
                    <a:gd name="T13" fmla="*/ 0 h 1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"/>
                    <a:gd name="T22" fmla="*/ 0 h 13"/>
                    <a:gd name="T23" fmla="*/ 15 w 15"/>
                    <a:gd name="T24" fmla="*/ 13 h 1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" h="13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15" y="6"/>
                      </a:lnTo>
                      <a:lnTo>
                        <a:pt x="11" y="13"/>
                      </a:lnTo>
                      <a:lnTo>
                        <a:pt x="2" y="13"/>
                      </a:lnTo>
                      <a:lnTo>
                        <a:pt x="0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01" name="Freeform 249"/>
                <p:cNvSpPr>
                  <a:spLocks/>
                </p:cNvSpPr>
                <p:nvPr/>
              </p:nvSpPr>
              <p:spPr bwMode="auto">
                <a:xfrm>
                  <a:off x="4319" y="4495"/>
                  <a:ext cx="30" cy="27"/>
                </a:xfrm>
                <a:custGeom>
                  <a:avLst/>
                  <a:gdLst>
                    <a:gd name="T0" fmla="*/ 7 w 59"/>
                    <a:gd name="T1" fmla="*/ 0 h 53"/>
                    <a:gd name="T2" fmla="*/ 27 w 59"/>
                    <a:gd name="T3" fmla="*/ 3 h 53"/>
                    <a:gd name="T4" fmla="*/ 30 w 59"/>
                    <a:gd name="T5" fmla="*/ 5 h 53"/>
                    <a:gd name="T6" fmla="*/ 39 w 59"/>
                    <a:gd name="T7" fmla="*/ 18 h 53"/>
                    <a:gd name="T8" fmla="*/ 55 w 59"/>
                    <a:gd name="T9" fmla="*/ 18 h 53"/>
                    <a:gd name="T10" fmla="*/ 57 w 59"/>
                    <a:gd name="T11" fmla="*/ 21 h 53"/>
                    <a:gd name="T12" fmla="*/ 59 w 59"/>
                    <a:gd name="T13" fmla="*/ 30 h 53"/>
                    <a:gd name="T14" fmla="*/ 59 w 59"/>
                    <a:gd name="T15" fmla="*/ 41 h 53"/>
                    <a:gd name="T16" fmla="*/ 57 w 59"/>
                    <a:gd name="T17" fmla="*/ 46 h 53"/>
                    <a:gd name="T18" fmla="*/ 52 w 59"/>
                    <a:gd name="T19" fmla="*/ 51 h 53"/>
                    <a:gd name="T20" fmla="*/ 48 w 59"/>
                    <a:gd name="T21" fmla="*/ 53 h 53"/>
                    <a:gd name="T22" fmla="*/ 43 w 59"/>
                    <a:gd name="T23" fmla="*/ 53 h 53"/>
                    <a:gd name="T24" fmla="*/ 30 w 59"/>
                    <a:gd name="T25" fmla="*/ 42 h 53"/>
                    <a:gd name="T26" fmla="*/ 20 w 59"/>
                    <a:gd name="T27" fmla="*/ 33 h 53"/>
                    <a:gd name="T28" fmla="*/ 7 w 59"/>
                    <a:gd name="T29" fmla="*/ 23 h 53"/>
                    <a:gd name="T30" fmla="*/ 2 w 59"/>
                    <a:gd name="T31" fmla="*/ 11 h 53"/>
                    <a:gd name="T32" fmla="*/ 0 w 59"/>
                    <a:gd name="T33" fmla="*/ 3 h 53"/>
                    <a:gd name="T34" fmla="*/ 7 w 59"/>
                    <a:gd name="T35" fmla="*/ 0 h 53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59"/>
                    <a:gd name="T55" fmla="*/ 0 h 53"/>
                    <a:gd name="T56" fmla="*/ 59 w 59"/>
                    <a:gd name="T57" fmla="*/ 53 h 53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59" h="53">
                      <a:moveTo>
                        <a:pt x="7" y="0"/>
                      </a:moveTo>
                      <a:lnTo>
                        <a:pt x="27" y="3"/>
                      </a:lnTo>
                      <a:lnTo>
                        <a:pt x="30" y="5"/>
                      </a:lnTo>
                      <a:lnTo>
                        <a:pt x="39" y="18"/>
                      </a:lnTo>
                      <a:lnTo>
                        <a:pt x="55" y="18"/>
                      </a:lnTo>
                      <a:lnTo>
                        <a:pt x="57" y="21"/>
                      </a:lnTo>
                      <a:lnTo>
                        <a:pt x="59" y="30"/>
                      </a:lnTo>
                      <a:lnTo>
                        <a:pt x="59" y="41"/>
                      </a:lnTo>
                      <a:lnTo>
                        <a:pt x="57" y="46"/>
                      </a:lnTo>
                      <a:lnTo>
                        <a:pt x="52" y="51"/>
                      </a:lnTo>
                      <a:lnTo>
                        <a:pt x="48" y="53"/>
                      </a:lnTo>
                      <a:lnTo>
                        <a:pt x="43" y="53"/>
                      </a:lnTo>
                      <a:lnTo>
                        <a:pt x="30" y="42"/>
                      </a:lnTo>
                      <a:lnTo>
                        <a:pt x="20" y="33"/>
                      </a:lnTo>
                      <a:lnTo>
                        <a:pt x="7" y="23"/>
                      </a:lnTo>
                      <a:lnTo>
                        <a:pt x="2" y="11"/>
                      </a:lnTo>
                      <a:lnTo>
                        <a:pt x="0" y="3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02" name="Freeform 250"/>
                <p:cNvSpPr>
                  <a:spLocks/>
                </p:cNvSpPr>
                <p:nvPr/>
              </p:nvSpPr>
              <p:spPr bwMode="auto">
                <a:xfrm>
                  <a:off x="4517" y="4523"/>
                  <a:ext cx="8" cy="8"/>
                </a:xfrm>
                <a:custGeom>
                  <a:avLst/>
                  <a:gdLst>
                    <a:gd name="T0" fmla="*/ 17 w 17"/>
                    <a:gd name="T1" fmla="*/ 8 h 16"/>
                    <a:gd name="T2" fmla="*/ 10 w 17"/>
                    <a:gd name="T3" fmla="*/ 16 h 16"/>
                    <a:gd name="T4" fmla="*/ 2 w 17"/>
                    <a:gd name="T5" fmla="*/ 14 h 16"/>
                    <a:gd name="T6" fmla="*/ 0 w 17"/>
                    <a:gd name="T7" fmla="*/ 9 h 16"/>
                    <a:gd name="T8" fmla="*/ 2 w 17"/>
                    <a:gd name="T9" fmla="*/ 2 h 16"/>
                    <a:gd name="T10" fmla="*/ 7 w 17"/>
                    <a:gd name="T11" fmla="*/ 0 h 16"/>
                    <a:gd name="T12" fmla="*/ 17 w 17"/>
                    <a:gd name="T13" fmla="*/ 7 h 16"/>
                    <a:gd name="T14" fmla="*/ 17 w 17"/>
                    <a:gd name="T15" fmla="*/ 8 h 1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16"/>
                    <a:gd name="T26" fmla="*/ 17 w 17"/>
                    <a:gd name="T27" fmla="*/ 16 h 1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16">
                      <a:moveTo>
                        <a:pt x="17" y="8"/>
                      </a:moveTo>
                      <a:lnTo>
                        <a:pt x="10" y="16"/>
                      </a:lnTo>
                      <a:lnTo>
                        <a:pt x="2" y="14"/>
                      </a:lnTo>
                      <a:lnTo>
                        <a:pt x="0" y="9"/>
                      </a:lnTo>
                      <a:lnTo>
                        <a:pt x="2" y="2"/>
                      </a:lnTo>
                      <a:lnTo>
                        <a:pt x="7" y="0"/>
                      </a:lnTo>
                      <a:lnTo>
                        <a:pt x="17" y="7"/>
                      </a:lnTo>
                      <a:lnTo>
                        <a:pt x="17" y="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03" name="Freeform 251"/>
                <p:cNvSpPr>
                  <a:spLocks/>
                </p:cNvSpPr>
                <p:nvPr/>
              </p:nvSpPr>
              <p:spPr bwMode="auto">
                <a:xfrm>
                  <a:off x="4361" y="4522"/>
                  <a:ext cx="11" cy="9"/>
                </a:xfrm>
                <a:custGeom>
                  <a:avLst/>
                  <a:gdLst>
                    <a:gd name="T0" fmla="*/ 7 w 23"/>
                    <a:gd name="T1" fmla="*/ 0 h 19"/>
                    <a:gd name="T2" fmla="*/ 20 w 23"/>
                    <a:gd name="T3" fmla="*/ 0 h 19"/>
                    <a:gd name="T4" fmla="*/ 23 w 23"/>
                    <a:gd name="T5" fmla="*/ 3 h 19"/>
                    <a:gd name="T6" fmla="*/ 23 w 23"/>
                    <a:gd name="T7" fmla="*/ 7 h 19"/>
                    <a:gd name="T8" fmla="*/ 20 w 23"/>
                    <a:gd name="T9" fmla="*/ 15 h 19"/>
                    <a:gd name="T10" fmla="*/ 14 w 23"/>
                    <a:gd name="T11" fmla="*/ 17 h 19"/>
                    <a:gd name="T12" fmla="*/ 7 w 23"/>
                    <a:gd name="T13" fmla="*/ 19 h 19"/>
                    <a:gd name="T14" fmla="*/ 5 w 23"/>
                    <a:gd name="T15" fmla="*/ 17 h 19"/>
                    <a:gd name="T16" fmla="*/ 0 w 23"/>
                    <a:gd name="T17" fmla="*/ 11 h 19"/>
                    <a:gd name="T18" fmla="*/ 2 w 23"/>
                    <a:gd name="T19" fmla="*/ 5 h 19"/>
                    <a:gd name="T20" fmla="*/ 7 w 23"/>
                    <a:gd name="T21" fmla="*/ 0 h 1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3"/>
                    <a:gd name="T34" fmla="*/ 0 h 19"/>
                    <a:gd name="T35" fmla="*/ 23 w 23"/>
                    <a:gd name="T36" fmla="*/ 19 h 1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3" h="19">
                      <a:moveTo>
                        <a:pt x="7" y="0"/>
                      </a:moveTo>
                      <a:lnTo>
                        <a:pt x="20" y="0"/>
                      </a:lnTo>
                      <a:lnTo>
                        <a:pt x="23" y="3"/>
                      </a:lnTo>
                      <a:lnTo>
                        <a:pt x="23" y="7"/>
                      </a:lnTo>
                      <a:lnTo>
                        <a:pt x="20" y="15"/>
                      </a:lnTo>
                      <a:lnTo>
                        <a:pt x="14" y="17"/>
                      </a:lnTo>
                      <a:lnTo>
                        <a:pt x="7" y="19"/>
                      </a:lnTo>
                      <a:lnTo>
                        <a:pt x="5" y="17"/>
                      </a:lnTo>
                      <a:lnTo>
                        <a:pt x="0" y="11"/>
                      </a:lnTo>
                      <a:lnTo>
                        <a:pt x="2" y="5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04" name="Freeform 252"/>
                <p:cNvSpPr>
                  <a:spLocks/>
                </p:cNvSpPr>
                <p:nvPr/>
              </p:nvSpPr>
              <p:spPr bwMode="auto">
                <a:xfrm>
                  <a:off x="4354" y="4529"/>
                  <a:ext cx="8" cy="19"/>
                </a:xfrm>
                <a:custGeom>
                  <a:avLst/>
                  <a:gdLst>
                    <a:gd name="T0" fmla="*/ 2 w 15"/>
                    <a:gd name="T1" fmla="*/ 0 h 38"/>
                    <a:gd name="T2" fmla="*/ 13 w 15"/>
                    <a:gd name="T3" fmla="*/ 2 h 38"/>
                    <a:gd name="T4" fmla="*/ 15 w 15"/>
                    <a:gd name="T5" fmla="*/ 13 h 38"/>
                    <a:gd name="T6" fmla="*/ 15 w 15"/>
                    <a:gd name="T7" fmla="*/ 31 h 38"/>
                    <a:gd name="T8" fmla="*/ 13 w 15"/>
                    <a:gd name="T9" fmla="*/ 38 h 38"/>
                    <a:gd name="T10" fmla="*/ 11 w 15"/>
                    <a:gd name="T11" fmla="*/ 38 h 38"/>
                    <a:gd name="T12" fmla="*/ 2 w 15"/>
                    <a:gd name="T13" fmla="*/ 28 h 38"/>
                    <a:gd name="T14" fmla="*/ 2 w 15"/>
                    <a:gd name="T15" fmla="*/ 24 h 38"/>
                    <a:gd name="T16" fmla="*/ 6 w 15"/>
                    <a:gd name="T17" fmla="*/ 16 h 38"/>
                    <a:gd name="T18" fmla="*/ 0 w 15"/>
                    <a:gd name="T19" fmla="*/ 4 h 38"/>
                    <a:gd name="T20" fmla="*/ 2 w 15"/>
                    <a:gd name="T21" fmla="*/ 0 h 3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5"/>
                    <a:gd name="T34" fmla="*/ 0 h 38"/>
                    <a:gd name="T35" fmla="*/ 15 w 15"/>
                    <a:gd name="T36" fmla="*/ 38 h 3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5" h="38">
                      <a:moveTo>
                        <a:pt x="2" y="0"/>
                      </a:moveTo>
                      <a:lnTo>
                        <a:pt x="13" y="2"/>
                      </a:lnTo>
                      <a:lnTo>
                        <a:pt x="15" y="13"/>
                      </a:lnTo>
                      <a:lnTo>
                        <a:pt x="15" y="31"/>
                      </a:lnTo>
                      <a:lnTo>
                        <a:pt x="13" y="38"/>
                      </a:lnTo>
                      <a:lnTo>
                        <a:pt x="11" y="38"/>
                      </a:lnTo>
                      <a:lnTo>
                        <a:pt x="2" y="28"/>
                      </a:lnTo>
                      <a:lnTo>
                        <a:pt x="2" y="24"/>
                      </a:lnTo>
                      <a:lnTo>
                        <a:pt x="6" y="16"/>
                      </a:lnTo>
                      <a:lnTo>
                        <a:pt x="0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05" name="Freeform 253"/>
                <p:cNvSpPr>
                  <a:spLocks/>
                </p:cNvSpPr>
                <p:nvPr/>
              </p:nvSpPr>
              <p:spPr bwMode="auto">
                <a:xfrm>
                  <a:off x="4366" y="4549"/>
                  <a:ext cx="21" cy="21"/>
                </a:xfrm>
                <a:custGeom>
                  <a:avLst/>
                  <a:gdLst>
                    <a:gd name="T0" fmla="*/ 11 w 42"/>
                    <a:gd name="T1" fmla="*/ 0 h 41"/>
                    <a:gd name="T2" fmla="*/ 30 w 42"/>
                    <a:gd name="T3" fmla="*/ 5 h 41"/>
                    <a:gd name="T4" fmla="*/ 32 w 42"/>
                    <a:gd name="T5" fmla="*/ 14 h 41"/>
                    <a:gd name="T6" fmla="*/ 39 w 42"/>
                    <a:gd name="T7" fmla="*/ 23 h 41"/>
                    <a:gd name="T8" fmla="*/ 42 w 42"/>
                    <a:gd name="T9" fmla="*/ 39 h 41"/>
                    <a:gd name="T10" fmla="*/ 37 w 42"/>
                    <a:gd name="T11" fmla="*/ 41 h 41"/>
                    <a:gd name="T12" fmla="*/ 34 w 42"/>
                    <a:gd name="T13" fmla="*/ 41 h 41"/>
                    <a:gd name="T14" fmla="*/ 23 w 42"/>
                    <a:gd name="T15" fmla="*/ 36 h 41"/>
                    <a:gd name="T16" fmla="*/ 15 w 42"/>
                    <a:gd name="T17" fmla="*/ 26 h 41"/>
                    <a:gd name="T18" fmla="*/ 5 w 42"/>
                    <a:gd name="T19" fmla="*/ 18 h 41"/>
                    <a:gd name="T20" fmla="*/ 0 w 42"/>
                    <a:gd name="T21" fmla="*/ 11 h 41"/>
                    <a:gd name="T22" fmla="*/ 2 w 42"/>
                    <a:gd name="T23" fmla="*/ 5 h 41"/>
                    <a:gd name="T24" fmla="*/ 11 w 42"/>
                    <a:gd name="T25" fmla="*/ 0 h 4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2"/>
                    <a:gd name="T40" fmla="*/ 0 h 41"/>
                    <a:gd name="T41" fmla="*/ 42 w 42"/>
                    <a:gd name="T42" fmla="*/ 41 h 4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2" h="41">
                      <a:moveTo>
                        <a:pt x="11" y="0"/>
                      </a:moveTo>
                      <a:lnTo>
                        <a:pt x="30" y="5"/>
                      </a:lnTo>
                      <a:lnTo>
                        <a:pt x="32" y="14"/>
                      </a:lnTo>
                      <a:lnTo>
                        <a:pt x="39" y="23"/>
                      </a:lnTo>
                      <a:lnTo>
                        <a:pt x="42" y="39"/>
                      </a:lnTo>
                      <a:lnTo>
                        <a:pt x="37" y="41"/>
                      </a:lnTo>
                      <a:lnTo>
                        <a:pt x="34" y="41"/>
                      </a:lnTo>
                      <a:lnTo>
                        <a:pt x="23" y="36"/>
                      </a:lnTo>
                      <a:lnTo>
                        <a:pt x="15" y="26"/>
                      </a:lnTo>
                      <a:lnTo>
                        <a:pt x="5" y="18"/>
                      </a:lnTo>
                      <a:lnTo>
                        <a:pt x="0" y="11"/>
                      </a:lnTo>
                      <a:lnTo>
                        <a:pt x="2" y="5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06" name="Freeform 254"/>
                <p:cNvSpPr>
                  <a:spLocks/>
                </p:cNvSpPr>
                <p:nvPr/>
              </p:nvSpPr>
              <p:spPr bwMode="auto">
                <a:xfrm>
                  <a:off x="4609" y="4564"/>
                  <a:ext cx="23" cy="22"/>
                </a:xfrm>
                <a:custGeom>
                  <a:avLst/>
                  <a:gdLst>
                    <a:gd name="T0" fmla="*/ 6 w 46"/>
                    <a:gd name="T1" fmla="*/ 0 h 45"/>
                    <a:gd name="T2" fmla="*/ 28 w 46"/>
                    <a:gd name="T3" fmla="*/ 1 h 45"/>
                    <a:gd name="T4" fmla="*/ 37 w 46"/>
                    <a:gd name="T5" fmla="*/ 10 h 45"/>
                    <a:gd name="T6" fmla="*/ 46 w 46"/>
                    <a:gd name="T7" fmla="*/ 17 h 45"/>
                    <a:gd name="T8" fmla="*/ 46 w 46"/>
                    <a:gd name="T9" fmla="*/ 24 h 45"/>
                    <a:gd name="T10" fmla="*/ 30 w 46"/>
                    <a:gd name="T11" fmla="*/ 42 h 45"/>
                    <a:gd name="T12" fmla="*/ 25 w 46"/>
                    <a:gd name="T13" fmla="*/ 42 h 45"/>
                    <a:gd name="T14" fmla="*/ 16 w 46"/>
                    <a:gd name="T15" fmla="*/ 40 h 45"/>
                    <a:gd name="T16" fmla="*/ 4 w 46"/>
                    <a:gd name="T17" fmla="*/ 45 h 45"/>
                    <a:gd name="T18" fmla="*/ 0 w 46"/>
                    <a:gd name="T19" fmla="*/ 42 h 45"/>
                    <a:gd name="T20" fmla="*/ 0 w 46"/>
                    <a:gd name="T21" fmla="*/ 1 h 45"/>
                    <a:gd name="T22" fmla="*/ 6 w 46"/>
                    <a:gd name="T23" fmla="*/ 0 h 4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6"/>
                    <a:gd name="T37" fmla="*/ 0 h 45"/>
                    <a:gd name="T38" fmla="*/ 46 w 46"/>
                    <a:gd name="T39" fmla="*/ 45 h 4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6" h="45">
                      <a:moveTo>
                        <a:pt x="6" y="0"/>
                      </a:moveTo>
                      <a:lnTo>
                        <a:pt x="28" y="1"/>
                      </a:lnTo>
                      <a:lnTo>
                        <a:pt x="37" y="10"/>
                      </a:lnTo>
                      <a:lnTo>
                        <a:pt x="46" y="17"/>
                      </a:lnTo>
                      <a:lnTo>
                        <a:pt x="46" y="24"/>
                      </a:lnTo>
                      <a:lnTo>
                        <a:pt x="30" y="42"/>
                      </a:lnTo>
                      <a:lnTo>
                        <a:pt x="25" y="42"/>
                      </a:lnTo>
                      <a:lnTo>
                        <a:pt x="16" y="40"/>
                      </a:lnTo>
                      <a:lnTo>
                        <a:pt x="4" y="45"/>
                      </a:lnTo>
                      <a:lnTo>
                        <a:pt x="0" y="42"/>
                      </a:lnTo>
                      <a:lnTo>
                        <a:pt x="0" y="1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07" name="Freeform 255"/>
                <p:cNvSpPr>
                  <a:spLocks/>
                </p:cNvSpPr>
                <p:nvPr/>
              </p:nvSpPr>
              <p:spPr bwMode="auto">
                <a:xfrm>
                  <a:off x="4390" y="4577"/>
                  <a:ext cx="16" cy="10"/>
                </a:xfrm>
                <a:custGeom>
                  <a:avLst/>
                  <a:gdLst>
                    <a:gd name="T0" fmla="*/ 4 w 34"/>
                    <a:gd name="T1" fmla="*/ 0 h 20"/>
                    <a:gd name="T2" fmla="*/ 21 w 34"/>
                    <a:gd name="T3" fmla="*/ 0 h 20"/>
                    <a:gd name="T4" fmla="*/ 31 w 34"/>
                    <a:gd name="T5" fmla="*/ 7 h 20"/>
                    <a:gd name="T6" fmla="*/ 34 w 34"/>
                    <a:gd name="T7" fmla="*/ 18 h 20"/>
                    <a:gd name="T8" fmla="*/ 31 w 34"/>
                    <a:gd name="T9" fmla="*/ 20 h 20"/>
                    <a:gd name="T10" fmla="*/ 23 w 34"/>
                    <a:gd name="T11" fmla="*/ 20 h 20"/>
                    <a:gd name="T12" fmla="*/ 11 w 34"/>
                    <a:gd name="T13" fmla="*/ 18 h 20"/>
                    <a:gd name="T14" fmla="*/ 4 w 34"/>
                    <a:gd name="T15" fmla="*/ 13 h 20"/>
                    <a:gd name="T16" fmla="*/ 0 w 34"/>
                    <a:gd name="T17" fmla="*/ 3 h 20"/>
                    <a:gd name="T18" fmla="*/ 4 w 34"/>
                    <a:gd name="T19" fmla="*/ 0 h 2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4"/>
                    <a:gd name="T31" fmla="*/ 0 h 20"/>
                    <a:gd name="T32" fmla="*/ 34 w 34"/>
                    <a:gd name="T33" fmla="*/ 20 h 2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4" h="20">
                      <a:moveTo>
                        <a:pt x="4" y="0"/>
                      </a:moveTo>
                      <a:lnTo>
                        <a:pt x="21" y="0"/>
                      </a:lnTo>
                      <a:lnTo>
                        <a:pt x="31" y="7"/>
                      </a:lnTo>
                      <a:lnTo>
                        <a:pt x="34" y="18"/>
                      </a:lnTo>
                      <a:lnTo>
                        <a:pt x="31" y="20"/>
                      </a:lnTo>
                      <a:lnTo>
                        <a:pt x="23" y="20"/>
                      </a:lnTo>
                      <a:lnTo>
                        <a:pt x="11" y="18"/>
                      </a:lnTo>
                      <a:lnTo>
                        <a:pt x="4" y="13"/>
                      </a:lnTo>
                      <a:lnTo>
                        <a:pt x="0" y="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08" name="Freeform 256"/>
                <p:cNvSpPr>
                  <a:spLocks/>
                </p:cNvSpPr>
                <p:nvPr/>
              </p:nvSpPr>
              <p:spPr bwMode="auto">
                <a:xfrm>
                  <a:off x="4400" y="4591"/>
                  <a:ext cx="6" cy="7"/>
                </a:xfrm>
                <a:custGeom>
                  <a:avLst/>
                  <a:gdLst>
                    <a:gd name="T0" fmla="*/ 7 w 13"/>
                    <a:gd name="T1" fmla="*/ 0 h 15"/>
                    <a:gd name="T2" fmla="*/ 13 w 13"/>
                    <a:gd name="T3" fmla="*/ 0 h 15"/>
                    <a:gd name="T4" fmla="*/ 13 w 13"/>
                    <a:gd name="T5" fmla="*/ 12 h 15"/>
                    <a:gd name="T6" fmla="*/ 10 w 13"/>
                    <a:gd name="T7" fmla="*/ 15 h 15"/>
                    <a:gd name="T8" fmla="*/ 2 w 13"/>
                    <a:gd name="T9" fmla="*/ 15 h 15"/>
                    <a:gd name="T10" fmla="*/ 0 w 13"/>
                    <a:gd name="T11" fmla="*/ 12 h 15"/>
                    <a:gd name="T12" fmla="*/ 0 w 13"/>
                    <a:gd name="T13" fmla="*/ 8 h 15"/>
                    <a:gd name="T14" fmla="*/ 7 w 13"/>
                    <a:gd name="T15" fmla="*/ 0 h 1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3"/>
                    <a:gd name="T25" fmla="*/ 0 h 15"/>
                    <a:gd name="T26" fmla="*/ 13 w 13"/>
                    <a:gd name="T27" fmla="*/ 15 h 1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3" h="15">
                      <a:moveTo>
                        <a:pt x="7" y="0"/>
                      </a:moveTo>
                      <a:lnTo>
                        <a:pt x="13" y="0"/>
                      </a:lnTo>
                      <a:lnTo>
                        <a:pt x="13" y="12"/>
                      </a:lnTo>
                      <a:lnTo>
                        <a:pt x="10" y="15"/>
                      </a:lnTo>
                      <a:lnTo>
                        <a:pt x="2" y="15"/>
                      </a:lnTo>
                      <a:lnTo>
                        <a:pt x="0" y="12"/>
                      </a:lnTo>
                      <a:lnTo>
                        <a:pt x="0" y="8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09" name="Freeform 257"/>
                <p:cNvSpPr>
                  <a:spLocks/>
                </p:cNvSpPr>
                <p:nvPr/>
              </p:nvSpPr>
              <p:spPr bwMode="auto">
                <a:xfrm>
                  <a:off x="4410" y="4592"/>
                  <a:ext cx="8" cy="14"/>
                </a:xfrm>
                <a:custGeom>
                  <a:avLst/>
                  <a:gdLst>
                    <a:gd name="T0" fmla="*/ 2 w 16"/>
                    <a:gd name="T1" fmla="*/ 0 h 27"/>
                    <a:gd name="T2" fmla="*/ 5 w 16"/>
                    <a:gd name="T3" fmla="*/ 0 h 27"/>
                    <a:gd name="T4" fmla="*/ 16 w 16"/>
                    <a:gd name="T5" fmla="*/ 12 h 27"/>
                    <a:gd name="T6" fmla="*/ 16 w 16"/>
                    <a:gd name="T7" fmla="*/ 17 h 27"/>
                    <a:gd name="T8" fmla="*/ 12 w 16"/>
                    <a:gd name="T9" fmla="*/ 27 h 27"/>
                    <a:gd name="T10" fmla="*/ 9 w 16"/>
                    <a:gd name="T11" fmla="*/ 27 h 27"/>
                    <a:gd name="T12" fmla="*/ 5 w 16"/>
                    <a:gd name="T13" fmla="*/ 21 h 27"/>
                    <a:gd name="T14" fmla="*/ 0 w 16"/>
                    <a:gd name="T15" fmla="*/ 12 h 27"/>
                    <a:gd name="T16" fmla="*/ 0 w 16"/>
                    <a:gd name="T17" fmla="*/ 2 h 27"/>
                    <a:gd name="T18" fmla="*/ 2 w 16"/>
                    <a:gd name="T19" fmla="*/ 0 h 2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"/>
                    <a:gd name="T31" fmla="*/ 0 h 27"/>
                    <a:gd name="T32" fmla="*/ 16 w 16"/>
                    <a:gd name="T33" fmla="*/ 27 h 2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" h="27">
                      <a:moveTo>
                        <a:pt x="2" y="0"/>
                      </a:moveTo>
                      <a:lnTo>
                        <a:pt x="5" y="0"/>
                      </a:lnTo>
                      <a:lnTo>
                        <a:pt x="16" y="12"/>
                      </a:lnTo>
                      <a:lnTo>
                        <a:pt x="16" y="17"/>
                      </a:lnTo>
                      <a:lnTo>
                        <a:pt x="12" y="27"/>
                      </a:lnTo>
                      <a:lnTo>
                        <a:pt x="9" y="27"/>
                      </a:lnTo>
                      <a:lnTo>
                        <a:pt x="5" y="21"/>
                      </a:lnTo>
                      <a:lnTo>
                        <a:pt x="0" y="12"/>
                      </a:lnTo>
                      <a:lnTo>
                        <a:pt x="0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10" name="Freeform 258"/>
                <p:cNvSpPr>
                  <a:spLocks/>
                </p:cNvSpPr>
                <p:nvPr/>
              </p:nvSpPr>
              <p:spPr bwMode="auto">
                <a:xfrm>
                  <a:off x="4543" y="4642"/>
                  <a:ext cx="292" cy="57"/>
                </a:xfrm>
                <a:custGeom>
                  <a:avLst/>
                  <a:gdLst>
                    <a:gd name="T0" fmla="*/ 501 w 586"/>
                    <a:gd name="T1" fmla="*/ 0 h 113"/>
                    <a:gd name="T2" fmla="*/ 499 w 586"/>
                    <a:gd name="T3" fmla="*/ 14 h 113"/>
                    <a:gd name="T4" fmla="*/ 469 w 586"/>
                    <a:gd name="T5" fmla="*/ 32 h 113"/>
                    <a:gd name="T6" fmla="*/ 432 w 586"/>
                    <a:gd name="T7" fmla="*/ 39 h 113"/>
                    <a:gd name="T8" fmla="*/ 437 w 586"/>
                    <a:gd name="T9" fmla="*/ 46 h 113"/>
                    <a:gd name="T10" fmla="*/ 501 w 586"/>
                    <a:gd name="T11" fmla="*/ 44 h 113"/>
                    <a:gd name="T12" fmla="*/ 515 w 586"/>
                    <a:gd name="T13" fmla="*/ 48 h 113"/>
                    <a:gd name="T14" fmla="*/ 546 w 586"/>
                    <a:gd name="T15" fmla="*/ 59 h 113"/>
                    <a:gd name="T16" fmla="*/ 581 w 586"/>
                    <a:gd name="T17" fmla="*/ 51 h 113"/>
                    <a:gd name="T18" fmla="*/ 586 w 586"/>
                    <a:gd name="T19" fmla="*/ 64 h 113"/>
                    <a:gd name="T20" fmla="*/ 577 w 586"/>
                    <a:gd name="T21" fmla="*/ 78 h 113"/>
                    <a:gd name="T22" fmla="*/ 561 w 586"/>
                    <a:gd name="T23" fmla="*/ 92 h 113"/>
                    <a:gd name="T24" fmla="*/ 554 w 586"/>
                    <a:gd name="T25" fmla="*/ 92 h 113"/>
                    <a:gd name="T26" fmla="*/ 542 w 586"/>
                    <a:gd name="T27" fmla="*/ 78 h 113"/>
                    <a:gd name="T28" fmla="*/ 529 w 586"/>
                    <a:gd name="T29" fmla="*/ 81 h 113"/>
                    <a:gd name="T30" fmla="*/ 506 w 586"/>
                    <a:gd name="T31" fmla="*/ 96 h 113"/>
                    <a:gd name="T32" fmla="*/ 477 w 586"/>
                    <a:gd name="T33" fmla="*/ 92 h 113"/>
                    <a:gd name="T34" fmla="*/ 439 w 586"/>
                    <a:gd name="T35" fmla="*/ 92 h 113"/>
                    <a:gd name="T36" fmla="*/ 405 w 586"/>
                    <a:gd name="T37" fmla="*/ 105 h 113"/>
                    <a:gd name="T38" fmla="*/ 376 w 586"/>
                    <a:gd name="T39" fmla="*/ 110 h 113"/>
                    <a:gd name="T40" fmla="*/ 333 w 586"/>
                    <a:gd name="T41" fmla="*/ 113 h 113"/>
                    <a:gd name="T42" fmla="*/ 308 w 586"/>
                    <a:gd name="T43" fmla="*/ 110 h 113"/>
                    <a:gd name="T44" fmla="*/ 264 w 586"/>
                    <a:gd name="T45" fmla="*/ 105 h 113"/>
                    <a:gd name="T46" fmla="*/ 223 w 586"/>
                    <a:gd name="T47" fmla="*/ 96 h 113"/>
                    <a:gd name="T48" fmla="*/ 203 w 586"/>
                    <a:gd name="T49" fmla="*/ 106 h 113"/>
                    <a:gd name="T50" fmla="*/ 176 w 586"/>
                    <a:gd name="T51" fmla="*/ 112 h 113"/>
                    <a:gd name="T52" fmla="*/ 154 w 586"/>
                    <a:gd name="T53" fmla="*/ 110 h 113"/>
                    <a:gd name="T54" fmla="*/ 92 w 586"/>
                    <a:gd name="T55" fmla="*/ 105 h 113"/>
                    <a:gd name="T56" fmla="*/ 73 w 586"/>
                    <a:gd name="T57" fmla="*/ 94 h 113"/>
                    <a:gd name="T58" fmla="*/ 78 w 586"/>
                    <a:gd name="T59" fmla="*/ 81 h 113"/>
                    <a:gd name="T60" fmla="*/ 11 w 586"/>
                    <a:gd name="T61" fmla="*/ 78 h 113"/>
                    <a:gd name="T62" fmla="*/ 3 w 586"/>
                    <a:gd name="T63" fmla="*/ 81 h 113"/>
                    <a:gd name="T64" fmla="*/ 18 w 586"/>
                    <a:gd name="T65" fmla="*/ 62 h 113"/>
                    <a:gd name="T66" fmla="*/ 39 w 586"/>
                    <a:gd name="T67" fmla="*/ 48 h 113"/>
                    <a:gd name="T68" fmla="*/ 45 w 586"/>
                    <a:gd name="T69" fmla="*/ 39 h 113"/>
                    <a:gd name="T70" fmla="*/ 50 w 586"/>
                    <a:gd name="T71" fmla="*/ 23 h 113"/>
                    <a:gd name="T72" fmla="*/ 74 w 586"/>
                    <a:gd name="T73" fmla="*/ 18 h 113"/>
                    <a:gd name="T74" fmla="*/ 132 w 586"/>
                    <a:gd name="T75" fmla="*/ 23 h 113"/>
                    <a:gd name="T76" fmla="*/ 191 w 586"/>
                    <a:gd name="T77" fmla="*/ 29 h 113"/>
                    <a:gd name="T78" fmla="*/ 264 w 586"/>
                    <a:gd name="T79" fmla="*/ 44 h 113"/>
                    <a:gd name="T80" fmla="*/ 302 w 586"/>
                    <a:gd name="T81" fmla="*/ 39 h 113"/>
                    <a:gd name="T82" fmla="*/ 308 w 586"/>
                    <a:gd name="T83" fmla="*/ 23 h 113"/>
                    <a:gd name="T84" fmla="*/ 324 w 586"/>
                    <a:gd name="T85" fmla="*/ 16 h 113"/>
                    <a:gd name="T86" fmla="*/ 356 w 586"/>
                    <a:gd name="T87" fmla="*/ 16 h 113"/>
                    <a:gd name="T88" fmla="*/ 411 w 586"/>
                    <a:gd name="T89" fmla="*/ 18 h 113"/>
                    <a:gd name="T90" fmla="*/ 448 w 586"/>
                    <a:gd name="T91" fmla="*/ 5 h 113"/>
                    <a:gd name="T92" fmla="*/ 469 w 586"/>
                    <a:gd name="T93" fmla="*/ 3 h 113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586"/>
                    <a:gd name="T142" fmla="*/ 0 h 113"/>
                    <a:gd name="T143" fmla="*/ 586 w 586"/>
                    <a:gd name="T144" fmla="*/ 113 h 113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586" h="113">
                      <a:moveTo>
                        <a:pt x="473" y="0"/>
                      </a:moveTo>
                      <a:lnTo>
                        <a:pt x="501" y="0"/>
                      </a:lnTo>
                      <a:lnTo>
                        <a:pt x="504" y="5"/>
                      </a:lnTo>
                      <a:lnTo>
                        <a:pt x="499" y="14"/>
                      </a:lnTo>
                      <a:lnTo>
                        <a:pt x="489" y="26"/>
                      </a:lnTo>
                      <a:lnTo>
                        <a:pt x="469" y="32"/>
                      </a:lnTo>
                      <a:lnTo>
                        <a:pt x="439" y="36"/>
                      </a:lnTo>
                      <a:lnTo>
                        <a:pt x="432" y="39"/>
                      </a:lnTo>
                      <a:lnTo>
                        <a:pt x="432" y="41"/>
                      </a:lnTo>
                      <a:lnTo>
                        <a:pt x="437" y="46"/>
                      </a:lnTo>
                      <a:lnTo>
                        <a:pt x="469" y="46"/>
                      </a:lnTo>
                      <a:lnTo>
                        <a:pt x="501" y="44"/>
                      </a:lnTo>
                      <a:lnTo>
                        <a:pt x="513" y="46"/>
                      </a:lnTo>
                      <a:lnTo>
                        <a:pt x="515" y="48"/>
                      </a:lnTo>
                      <a:lnTo>
                        <a:pt x="537" y="56"/>
                      </a:lnTo>
                      <a:lnTo>
                        <a:pt x="546" y="59"/>
                      </a:lnTo>
                      <a:lnTo>
                        <a:pt x="570" y="54"/>
                      </a:lnTo>
                      <a:lnTo>
                        <a:pt x="581" y="51"/>
                      </a:lnTo>
                      <a:lnTo>
                        <a:pt x="582" y="56"/>
                      </a:lnTo>
                      <a:lnTo>
                        <a:pt x="586" y="64"/>
                      </a:lnTo>
                      <a:lnTo>
                        <a:pt x="582" y="71"/>
                      </a:lnTo>
                      <a:lnTo>
                        <a:pt x="577" y="78"/>
                      </a:lnTo>
                      <a:lnTo>
                        <a:pt x="568" y="81"/>
                      </a:lnTo>
                      <a:lnTo>
                        <a:pt x="561" y="92"/>
                      </a:lnTo>
                      <a:lnTo>
                        <a:pt x="558" y="94"/>
                      </a:lnTo>
                      <a:lnTo>
                        <a:pt x="554" y="92"/>
                      </a:lnTo>
                      <a:lnTo>
                        <a:pt x="551" y="87"/>
                      </a:lnTo>
                      <a:lnTo>
                        <a:pt x="542" y="78"/>
                      </a:lnTo>
                      <a:lnTo>
                        <a:pt x="531" y="78"/>
                      </a:lnTo>
                      <a:lnTo>
                        <a:pt x="529" y="81"/>
                      </a:lnTo>
                      <a:lnTo>
                        <a:pt x="524" y="92"/>
                      </a:lnTo>
                      <a:lnTo>
                        <a:pt x="506" y="96"/>
                      </a:lnTo>
                      <a:lnTo>
                        <a:pt x="487" y="94"/>
                      </a:lnTo>
                      <a:lnTo>
                        <a:pt x="477" y="92"/>
                      </a:lnTo>
                      <a:lnTo>
                        <a:pt x="452" y="89"/>
                      </a:lnTo>
                      <a:lnTo>
                        <a:pt x="439" y="92"/>
                      </a:lnTo>
                      <a:lnTo>
                        <a:pt x="420" y="94"/>
                      </a:lnTo>
                      <a:lnTo>
                        <a:pt x="405" y="105"/>
                      </a:lnTo>
                      <a:lnTo>
                        <a:pt x="395" y="106"/>
                      </a:lnTo>
                      <a:lnTo>
                        <a:pt x="376" y="110"/>
                      </a:lnTo>
                      <a:lnTo>
                        <a:pt x="361" y="112"/>
                      </a:lnTo>
                      <a:lnTo>
                        <a:pt x="333" y="113"/>
                      </a:lnTo>
                      <a:lnTo>
                        <a:pt x="324" y="110"/>
                      </a:lnTo>
                      <a:lnTo>
                        <a:pt x="308" y="110"/>
                      </a:lnTo>
                      <a:lnTo>
                        <a:pt x="294" y="106"/>
                      </a:lnTo>
                      <a:lnTo>
                        <a:pt x="264" y="105"/>
                      </a:lnTo>
                      <a:lnTo>
                        <a:pt x="250" y="99"/>
                      </a:lnTo>
                      <a:lnTo>
                        <a:pt x="223" y="96"/>
                      </a:lnTo>
                      <a:lnTo>
                        <a:pt x="213" y="99"/>
                      </a:lnTo>
                      <a:lnTo>
                        <a:pt x="203" y="106"/>
                      </a:lnTo>
                      <a:lnTo>
                        <a:pt x="193" y="110"/>
                      </a:lnTo>
                      <a:lnTo>
                        <a:pt x="176" y="112"/>
                      </a:lnTo>
                      <a:lnTo>
                        <a:pt x="163" y="112"/>
                      </a:lnTo>
                      <a:lnTo>
                        <a:pt x="154" y="110"/>
                      </a:lnTo>
                      <a:lnTo>
                        <a:pt x="129" y="105"/>
                      </a:lnTo>
                      <a:lnTo>
                        <a:pt x="92" y="105"/>
                      </a:lnTo>
                      <a:lnTo>
                        <a:pt x="78" y="99"/>
                      </a:lnTo>
                      <a:lnTo>
                        <a:pt x="73" y="94"/>
                      </a:lnTo>
                      <a:lnTo>
                        <a:pt x="73" y="92"/>
                      </a:lnTo>
                      <a:lnTo>
                        <a:pt x="78" y="81"/>
                      </a:lnTo>
                      <a:lnTo>
                        <a:pt x="74" y="78"/>
                      </a:lnTo>
                      <a:lnTo>
                        <a:pt x="11" y="78"/>
                      </a:lnTo>
                      <a:lnTo>
                        <a:pt x="0" y="83"/>
                      </a:lnTo>
                      <a:lnTo>
                        <a:pt x="3" y="81"/>
                      </a:lnTo>
                      <a:lnTo>
                        <a:pt x="11" y="69"/>
                      </a:lnTo>
                      <a:lnTo>
                        <a:pt x="18" y="62"/>
                      </a:lnTo>
                      <a:lnTo>
                        <a:pt x="30" y="56"/>
                      </a:lnTo>
                      <a:lnTo>
                        <a:pt x="39" y="48"/>
                      </a:lnTo>
                      <a:lnTo>
                        <a:pt x="45" y="48"/>
                      </a:lnTo>
                      <a:lnTo>
                        <a:pt x="45" y="39"/>
                      </a:lnTo>
                      <a:lnTo>
                        <a:pt x="48" y="29"/>
                      </a:lnTo>
                      <a:lnTo>
                        <a:pt x="50" y="23"/>
                      </a:lnTo>
                      <a:lnTo>
                        <a:pt x="57" y="18"/>
                      </a:lnTo>
                      <a:lnTo>
                        <a:pt x="74" y="18"/>
                      </a:lnTo>
                      <a:lnTo>
                        <a:pt x="119" y="23"/>
                      </a:lnTo>
                      <a:lnTo>
                        <a:pt x="132" y="23"/>
                      </a:lnTo>
                      <a:lnTo>
                        <a:pt x="181" y="26"/>
                      </a:lnTo>
                      <a:lnTo>
                        <a:pt x="191" y="29"/>
                      </a:lnTo>
                      <a:lnTo>
                        <a:pt x="210" y="44"/>
                      </a:lnTo>
                      <a:lnTo>
                        <a:pt x="264" y="44"/>
                      </a:lnTo>
                      <a:lnTo>
                        <a:pt x="292" y="41"/>
                      </a:lnTo>
                      <a:lnTo>
                        <a:pt x="302" y="39"/>
                      </a:lnTo>
                      <a:lnTo>
                        <a:pt x="307" y="34"/>
                      </a:lnTo>
                      <a:lnTo>
                        <a:pt x="308" y="23"/>
                      </a:lnTo>
                      <a:lnTo>
                        <a:pt x="314" y="18"/>
                      </a:lnTo>
                      <a:lnTo>
                        <a:pt x="324" y="16"/>
                      </a:lnTo>
                      <a:lnTo>
                        <a:pt x="336" y="11"/>
                      </a:lnTo>
                      <a:lnTo>
                        <a:pt x="356" y="16"/>
                      </a:lnTo>
                      <a:lnTo>
                        <a:pt x="383" y="16"/>
                      </a:lnTo>
                      <a:lnTo>
                        <a:pt x="411" y="18"/>
                      </a:lnTo>
                      <a:lnTo>
                        <a:pt x="427" y="16"/>
                      </a:lnTo>
                      <a:lnTo>
                        <a:pt x="448" y="5"/>
                      </a:lnTo>
                      <a:lnTo>
                        <a:pt x="456" y="5"/>
                      </a:lnTo>
                      <a:lnTo>
                        <a:pt x="469" y="3"/>
                      </a:lnTo>
                      <a:lnTo>
                        <a:pt x="47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11" name="Freeform 259"/>
                <p:cNvSpPr>
                  <a:spLocks/>
                </p:cNvSpPr>
                <p:nvPr/>
              </p:nvSpPr>
              <p:spPr bwMode="auto">
                <a:xfrm>
                  <a:off x="4463" y="4646"/>
                  <a:ext cx="11" cy="12"/>
                </a:xfrm>
                <a:custGeom>
                  <a:avLst/>
                  <a:gdLst>
                    <a:gd name="T0" fmla="*/ 7 w 21"/>
                    <a:gd name="T1" fmla="*/ 0 h 23"/>
                    <a:gd name="T2" fmla="*/ 14 w 21"/>
                    <a:gd name="T3" fmla="*/ 0 h 23"/>
                    <a:gd name="T4" fmla="*/ 16 w 21"/>
                    <a:gd name="T5" fmla="*/ 7 h 23"/>
                    <a:gd name="T6" fmla="*/ 21 w 21"/>
                    <a:gd name="T7" fmla="*/ 17 h 23"/>
                    <a:gd name="T8" fmla="*/ 16 w 21"/>
                    <a:gd name="T9" fmla="*/ 23 h 23"/>
                    <a:gd name="T10" fmla="*/ 4 w 21"/>
                    <a:gd name="T11" fmla="*/ 23 h 23"/>
                    <a:gd name="T12" fmla="*/ 2 w 21"/>
                    <a:gd name="T13" fmla="*/ 20 h 23"/>
                    <a:gd name="T14" fmla="*/ 0 w 21"/>
                    <a:gd name="T15" fmla="*/ 2 h 23"/>
                    <a:gd name="T16" fmla="*/ 7 w 21"/>
                    <a:gd name="T17" fmla="*/ 0 h 2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1"/>
                    <a:gd name="T28" fmla="*/ 0 h 23"/>
                    <a:gd name="T29" fmla="*/ 21 w 21"/>
                    <a:gd name="T30" fmla="*/ 23 h 2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1" h="23">
                      <a:moveTo>
                        <a:pt x="7" y="0"/>
                      </a:moveTo>
                      <a:lnTo>
                        <a:pt x="14" y="0"/>
                      </a:lnTo>
                      <a:lnTo>
                        <a:pt x="16" y="7"/>
                      </a:lnTo>
                      <a:lnTo>
                        <a:pt x="21" y="17"/>
                      </a:lnTo>
                      <a:lnTo>
                        <a:pt x="16" y="23"/>
                      </a:lnTo>
                      <a:lnTo>
                        <a:pt x="4" y="23"/>
                      </a:lnTo>
                      <a:lnTo>
                        <a:pt x="2" y="20"/>
                      </a:lnTo>
                      <a:lnTo>
                        <a:pt x="0" y="2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12" name="Freeform 260"/>
                <p:cNvSpPr>
                  <a:spLocks/>
                </p:cNvSpPr>
                <p:nvPr/>
              </p:nvSpPr>
              <p:spPr bwMode="auto">
                <a:xfrm>
                  <a:off x="4354" y="4552"/>
                  <a:ext cx="7" cy="12"/>
                </a:xfrm>
                <a:custGeom>
                  <a:avLst/>
                  <a:gdLst>
                    <a:gd name="T0" fmla="*/ 5 w 14"/>
                    <a:gd name="T1" fmla="*/ 0 h 24"/>
                    <a:gd name="T2" fmla="*/ 9 w 14"/>
                    <a:gd name="T3" fmla="*/ 3 h 24"/>
                    <a:gd name="T4" fmla="*/ 13 w 14"/>
                    <a:gd name="T5" fmla="*/ 10 h 24"/>
                    <a:gd name="T6" fmla="*/ 14 w 14"/>
                    <a:gd name="T7" fmla="*/ 15 h 24"/>
                    <a:gd name="T8" fmla="*/ 9 w 14"/>
                    <a:gd name="T9" fmla="*/ 22 h 24"/>
                    <a:gd name="T10" fmla="*/ 2 w 14"/>
                    <a:gd name="T11" fmla="*/ 24 h 24"/>
                    <a:gd name="T12" fmla="*/ 1 w 14"/>
                    <a:gd name="T13" fmla="*/ 18 h 24"/>
                    <a:gd name="T14" fmla="*/ 0 w 14"/>
                    <a:gd name="T15" fmla="*/ 12 h 24"/>
                    <a:gd name="T16" fmla="*/ 0 w 14"/>
                    <a:gd name="T17" fmla="*/ 7 h 24"/>
                    <a:gd name="T18" fmla="*/ 5 w 14"/>
                    <a:gd name="T19" fmla="*/ 0 h 2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4"/>
                    <a:gd name="T31" fmla="*/ 0 h 24"/>
                    <a:gd name="T32" fmla="*/ 14 w 14"/>
                    <a:gd name="T33" fmla="*/ 24 h 2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4" h="24">
                      <a:moveTo>
                        <a:pt x="5" y="0"/>
                      </a:moveTo>
                      <a:lnTo>
                        <a:pt x="9" y="3"/>
                      </a:lnTo>
                      <a:lnTo>
                        <a:pt x="13" y="10"/>
                      </a:lnTo>
                      <a:lnTo>
                        <a:pt x="14" y="15"/>
                      </a:lnTo>
                      <a:lnTo>
                        <a:pt x="9" y="22"/>
                      </a:lnTo>
                      <a:lnTo>
                        <a:pt x="2" y="24"/>
                      </a:lnTo>
                      <a:lnTo>
                        <a:pt x="1" y="18"/>
                      </a:lnTo>
                      <a:lnTo>
                        <a:pt x="0" y="12"/>
                      </a:lnTo>
                      <a:lnTo>
                        <a:pt x="0" y="7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13" name="Freeform 261"/>
                <p:cNvSpPr>
                  <a:spLocks/>
                </p:cNvSpPr>
                <p:nvPr/>
              </p:nvSpPr>
              <p:spPr bwMode="auto">
                <a:xfrm>
                  <a:off x="4523" y="4518"/>
                  <a:ext cx="15" cy="7"/>
                </a:xfrm>
                <a:custGeom>
                  <a:avLst/>
                  <a:gdLst>
                    <a:gd name="T0" fmla="*/ 5 w 30"/>
                    <a:gd name="T1" fmla="*/ 11 h 14"/>
                    <a:gd name="T2" fmla="*/ 0 w 30"/>
                    <a:gd name="T3" fmla="*/ 0 h 14"/>
                    <a:gd name="T4" fmla="*/ 14 w 30"/>
                    <a:gd name="T5" fmla="*/ 0 h 14"/>
                    <a:gd name="T6" fmla="*/ 25 w 30"/>
                    <a:gd name="T7" fmla="*/ 7 h 14"/>
                    <a:gd name="T8" fmla="*/ 30 w 30"/>
                    <a:gd name="T9" fmla="*/ 14 h 14"/>
                    <a:gd name="T10" fmla="*/ 18 w 30"/>
                    <a:gd name="T11" fmla="*/ 14 h 14"/>
                    <a:gd name="T12" fmla="*/ 6 w 30"/>
                    <a:gd name="T13" fmla="*/ 11 h 14"/>
                    <a:gd name="T14" fmla="*/ 5 w 30"/>
                    <a:gd name="T15" fmla="*/ 11 h 1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0"/>
                    <a:gd name="T25" fmla="*/ 0 h 14"/>
                    <a:gd name="T26" fmla="*/ 30 w 30"/>
                    <a:gd name="T27" fmla="*/ 14 h 1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0" h="14">
                      <a:moveTo>
                        <a:pt x="5" y="11"/>
                      </a:moveTo>
                      <a:lnTo>
                        <a:pt x="0" y="0"/>
                      </a:lnTo>
                      <a:lnTo>
                        <a:pt x="14" y="0"/>
                      </a:lnTo>
                      <a:lnTo>
                        <a:pt x="25" y="7"/>
                      </a:lnTo>
                      <a:lnTo>
                        <a:pt x="30" y="14"/>
                      </a:lnTo>
                      <a:lnTo>
                        <a:pt x="18" y="14"/>
                      </a:lnTo>
                      <a:lnTo>
                        <a:pt x="6" y="11"/>
                      </a:lnTo>
                      <a:lnTo>
                        <a:pt x="5" y="1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14" name="Freeform 262"/>
                <p:cNvSpPr>
                  <a:spLocks/>
                </p:cNvSpPr>
                <p:nvPr/>
              </p:nvSpPr>
              <p:spPr bwMode="auto">
                <a:xfrm>
                  <a:off x="4640" y="4337"/>
                  <a:ext cx="270" cy="239"/>
                </a:xfrm>
                <a:custGeom>
                  <a:avLst/>
                  <a:gdLst>
                    <a:gd name="T0" fmla="*/ 57 w 541"/>
                    <a:gd name="T1" fmla="*/ 230 h 476"/>
                    <a:gd name="T2" fmla="*/ 85 w 541"/>
                    <a:gd name="T3" fmla="*/ 246 h 476"/>
                    <a:gd name="T4" fmla="*/ 129 w 541"/>
                    <a:gd name="T5" fmla="*/ 235 h 476"/>
                    <a:gd name="T6" fmla="*/ 165 w 541"/>
                    <a:gd name="T7" fmla="*/ 217 h 476"/>
                    <a:gd name="T8" fmla="*/ 199 w 541"/>
                    <a:gd name="T9" fmla="*/ 199 h 476"/>
                    <a:gd name="T10" fmla="*/ 229 w 541"/>
                    <a:gd name="T11" fmla="*/ 203 h 476"/>
                    <a:gd name="T12" fmla="*/ 268 w 541"/>
                    <a:gd name="T13" fmla="*/ 186 h 476"/>
                    <a:gd name="T14" fmla="*/ 306 w 541"/>
                    <a:gd name="T15" fmla="*/ 137 h 476"/>
                    <a:gd name="T16" fmla="*/ 323 w 541"/>
                    <a:gd name="T17" fmla="*/ 74 h 476"/>
                    <a:gd name="T18" fmla="*/ 347 w 541"/>
                    <a:gd name="T19" fmla="*/ 42 h 476"/>
                    <a:gd name="T20" fmla="*/ 390 w 541"/>
                    <a:gd name="T21" fmla="*/ 5 h 476"/>
                    <a:gd name="T22" fmla="*/ 425 w 541"/>
                    <a:gd name="T23" fmla="*/ 1 h 476"/>
                    <a:gd name="T24" fmla="*/ 455 w 541"/>
                    <a:gd name="T25" fmla="*/ 24 h 476"/>
                    <a:gd name="T26" fmla="*/ 460 w 541"/>
                    <a:gd name="T27" fmla="*/ 39 h 476"/>
                    <a:gd name="T28" fmla="*/ 451 w 541"/>
                    <a:gd name="T29" fmla="*/ 65 h 476"/>
                    <a:gd name="T30" fmla="*/ 469 w 541"/>
                    <a:gd name="T31" fmla="*/ 89 h 476"/>
                    <a:gd name="T32" fmla="*/ 484 w 541"/>
                    <a:gd name="T33" fmla="*/ 102 h 476"/>
                    <a:gd name="T34" fmla="*/ 497 w 541"/>
                    <a:gd name="T35" fmla="*/ 119 h 476"/>
                    <a:gd name="T36" fmla="*/ 541 w 541"/>
                    <a:gd name="T37" fmla="*/ 144 h 476"/>
                    <a:gd name="T38" fmla="*/ 524 w 541"/>
                    <a:gd name="T39" fmla="*/ 162 h 476"/>
                    <a:gd name="T40" fmla="*/ 476 w 541"/>
                    <a:gd name="T41" fmla="*/ 187 h 476"/>
                    <a:gd name="T42" fmla="*/ 472 w 541"/>
                    <a:gd name="T43" fmla="*/ 235 h 476"/>
                    <a:gd name="T44" fmla="*/ 474 w 541"/>
                    <a:gd name="T45" fmla="*/ 267 h 476"/>
                    <a:gd name="T46" fmla="*/ 437 w 541"/>
                    <a:gd name="T47" fmla="*/ 295 h 476"/>
                    <a:gd name="T48" fmla="*/ 419 w 541"/>
                    <a:gd name="T49" fmla="*/ 331 h 476"/>
                    <a:gd name="T50" fmla="*/ 425 w 541"/>
                    <a:gd name="T51" fmla="*/ 375 h 476"/>
                    <a:gd name="T52" fmla="*/ 407 w 541"/>
                    <a:gd name="T53" fmla="*/ 401 h 476"/>
                    <a:gd name="T54" fmla="*/ 419 w 541"/>
                    <a:gd name="T55" fmla="*/ 411 h 476"/>
                    <a:gd name="T56" fmla="*/ 412 w 541"/>
                    <a:gd name="T57" fmla="*/ 446 h 476"/>
                    <a:gd name="T58" fmla="*/ 400 w 541"/>
                    <a:gd name="T59" fmla="*/ 439 h 476"/>
                    <a:gd name="T60" fmla="*/ 391 w 541"/>
                    <a:gd name="T61" fmla="*/ 426 h 476"/>
                    <a:gd name="T62" fmla="*/ 380 w 541"/>
                    <a:gd name="T63" fmla="*/ 441 h 476"/>
                    <a:gd name="T64" fmla="*/ 359 w 541"/>
                    <a:gd name="T65" fmla="*/ 453 h 476"/>
                    <a:gd name="T66" fmla="*/ 331 w 541"/>
                    <a:gd name="T67" fmla="*/ 462 h 476"/>
                    <a:gd name="T68" fmla="*/ 309 w 541"/>
                    <a:gd name="T69" fmla="*/ 437 h 476"/>
                    <a:gd name="T70" fmla="*/ 249 w 541"/>
                    <a:gd name="T71" fmla="*/ 431 h 476"/>
                    <a:gd name="T72" fmla="*/ 218 w 541"/>
                    <a:gd name="T73" fmla="*/ 457 h 476"/>
                    <a:gd name="T74" fmla="*/ 184 w 541"/>
                    <a:gd name="T75" fmla="*/ 476 h 476"/>
                    <a:gd name="T76" fmla="*/ 173 w 541"/>
                    <a:gd name="T77" fmla="*/ 444 h 476"/>
                    <a:gd name="T78" fmla="*/ 141 w 541"/>
                    <a:gd name="T79" fmla="*/ 449 h 476"/>
                    <a:gd name="T80" fmla="*/ 107 w 541"/>
                    <a:gd name="T81" fmla="*/ 453 h 476"/>
                    <a:gd name="T82" fmla="*/ 77 w 541"/>
                    <a:gd name="T83" fmla="*/ 434 h 476"/>
                    <a:gd name="T84" fmla="*/ 74 w 541"/>
                    <a:gd name="T85" fmla="*/ 396 h 476"/>
                    <a:gd name="T86" fmla="*/ 57 w 541"/>
                    <a:gd name="T87" fmla="*/ 368 h 476"/>
                    <a:gd name="T88" fmla="*/ 53 w 541"/>
                    <a:gd name="T89" fmla="*/ 354 h 476"/>
                    <a:gd name="T90" fmla="*/ 30 w 541"/>
                    <a:gd name="T91" fmla="*/ 341 h 476"/>
                    <a:gd name="T92" fmla="*/ 32 w 541"/>
                    <a:gd name="T93" fmla="*/ 324 h 476"/>
                    <a:gd name="T94" fmla="*/ 0 w 541"/>
                    <a:gd name="T95" fmla="*/ 276 h 476"/>
                    <a:gd name="T96" fmla="*/ 11 w 541"/>
                    <a:gd name="T97" fmla="*/ 242 h 476"/>
                    <a:gd name="T98" fmla="*/ 21 w 541"/>
                    <a:gd name="T99" fmla="*/ 217 h 476"/>
                    <a:gd name="T100" fmla="*/ 43 w 541"/>
                    <a:gd name="T101" fmla="*/ 199 h 47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541"/>
                    <a:gd name="T154" fmla="*/ 0 h 476"/>
                    <a:gd name="T155" fmla="*/ 541 w 541"/>
                    <a:gd name="T156" fmla="*/ 476 h 47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541" h="476">
                      <a:moveTo>
                        <a:pt x="43" y="199"/>
                      </a:moveTo>
                      <a:lnTo>
                        <a:pt x="49" y="217"/>
                      </a:lnTo>
                      <a:lnTo>
                        <a:pt x="57" y="230"/>
                      </a:lnTo>
                      <a:lnTo>
                        <a:pt x="65" y="237"/>
                      </a:lnTo>
                      <a:lnTo>
                        <a:pt x="71" y="242"/>
                      </a:lnTo>
                      <a:lnTo>
                        <a:pt x="85" y="246"/>
                      </a:lnTo>
                      <a:lnTo>
                        <a:pt x="110" y="242"/>
                      </a:lnTo>
                      <a:lnTo>
                        <a:pt x="121" y="240"/>
                      </a:lnTo>
                      <a:lnTo>
                        <a:pt x="129" y="235"/>
                      </a:lnTo>
                      <a:lnTo>
                        <a:pt x="138" y="233"/>
                      </a:lnTo>
                      <a:lnTo>
                        <a:pt x="148" y="228"/>
                      </a:lnTo>
                      <a:lnTo>
                        <a:pt x="165" y="217"/>
                      </a:lnTo>
                      <a:lnTo>
                        <a:pt x="181" y="207"/>
                      </a:lnTo>
                      <a:lnTo>
                        <a:pt x="190" y="203"/>
                      </a:lnTo>
                      <a:lnTo>
                        <a:pt x="199" y="199"/>
                      </a:lnTo>
                      <a:lnTo>
                        <a:pt x="212" y="195"/>
                      </a:lnTo>
                      <a:lnTo>
                        <a:pt x="219" y="198"/>
                      </a:lnTo>
                      <a:lnTo>
                        <a:pt x="229" y="203"/>
                      </a:lnTo>
                      <a:lnTo>
                        <a:pt x="240" y="200"/>
                      </a:lnTo>
                      <a:lnTo>
                        <a:pt x="256" y="193"/>
                      </a:lnTo>
                      <a:lnTo>
                        <a:pt x="268" y="186"/>
                      </a:lnTo>
                      <a:lnTo>
                        <a:pt x="282" y="176"/>
                      </a:lnTo>
                      <a:lnTo>
                        <a:pt x="294" y="163"/>
                      </a:lnTo>
                      <a:lnTo>
                        <a:pt x="306" y="137"/>
                      </a:lnTo>
                      <a:lnTo>
                        <a:pt x="312" y="96"/>
                      </a:lnTo>
                      <a:lnTo>
                        <a:pt x="316" y="86"/>
                      </a:lnTo>
                      <a:lnTo>
                        <a:pt x="323" y="74"/>
                      </a:lnTo>
                      <a:lnTo>
                        <a:pt x="332" y="67"/>
                      </a:lnTo>
                      <a:lnTo>
                        <a:pt x="337" y="57"/>
                      </a:lnTo>
                      <a:lnTo>
                        <a:pt x="347" y="42"/>
                      </a:lnTo>
                      <a:lnTo>
                        <a:pt x="359" y="26"/>
                      </a:lnTo>
                      <a:lnTo>
                        <a:pt x="373" y="15"/>
                      </a:lnTo>
                      <a:lnTo>
                        <a:pt x="390" y="5"/>
                      </a:lnTo>
                      <a:lnTo>
                        <a:pt x="399" y="1"/>
                      </a:lnTo>
                      <a:lnTo>
                        <a:pt x="412" y="0"/>
                      </a:lnTo>
                      <a:lnTo>
                        <a:pt x="425" y="1"/>
                      </a:lnTo>
                      <a:lnTo>
                        <a:pt x="449" y="2"/>
                      </a:lnTo>
                      <a:lnTo>
                        <a:pt x="455" y="24"/>
                      </a:lnTo>
                      <a:lnTo>
                        <a:pt x="456" y="26"/>
                      </a:lnTo>
                      <a:lnTo>
                        <a:pt x="462" y="29"/>
                      </a:lnTo>
                      <a:lnTo>
                        <a:pt x="460" y="39"/>
                      </a:lnTo>
                      <a:lnTo>
                        <a:pt x="444" y="51"/>
                      </a:lnTo>
                      <a:lnTo>
                        <a:pt x="444" y="56"/>
                      </a:lnTo>
                      <a:lnTo>
                        <a:pt x="451" y="65"/>
                      </a:lnTo>
                      <a:lnTo>
                        <a:pt x="464" y="72"/>
                      </a:lnTo>
                      <a:lnTo>
                        <a:pt x="464" y="84"/>
                      </a:lnTo>
                      <a:lnTo>
                        <a:pt x="469" y="89"/>
                      </a:lnTo>
                      <a:lnTo>
                        <a:pt x="479" y="91"/>
                      </a:lnTo>
                      <a:lnTo>
                        <a:pt x="481" y="95"/>
                      </a:lnTo>
                      <a:lnTo>
                        <a:pt x="484" y="102"/>
                      </a:lnTo>
                      <a:lnTo>
                        <a:pt x="476" y="114"/>
                      </a:lnTo>
                      <a:lnTo>
                        <a:pt x="479" y="116"/>
                      </a:lnTo>
                      <a:lnTo>
                        <a:pt x="497" y="119"/>
                      </a:lnTo>
                      <a:lnTo>
                        <a:pt x="511" y="132"/>
                      </a:lnTo>
                      <a:lnTo>
                        <a:pt x="531" y="137"/>
                      </a:lnTo>
                      <a:lnTo>
                        <a:pt x="541" y="144"/>
                      </a:lnTo>
                      <a:lnTo>
                        <a:pt x="541" y="152"/>
                      </a:lnTo>
                      <a:lnTo>
                        <a:pt x="536" y="159"/>
                      </a:lnTo>
                      <a:lnTo>
                        <a:pt x="524" y="162"/>
                      </a:lnTo>
                      <a:lnTo>
                        <a:pt x="506" y="167"/>
                      </a:lnTo>
                      <a:lnTo>
                        <a:pt x="487" y="182"/>
                      </a:lnTo>
                      <a:lnTo>
                        <a:pt x="476" y="187"/>
                      </a:lnTo>
                      <a:lnTo>
                        <a:pt x="476" y="205"/>
                      </a:lnTo>
                      <a:lnTo>
                        <a:pt x="474" y="225"/>
                      </a:lnTo>
                      <a:lnTo>
                        <a:pt x="472" y="235"/>
                      </a:lnTo>
                      <a:lnTo>
                        <a:pt x="476" y="245"/>
                      </a:lnTo>
                      <a:lnTo>
                        <a:pt x="479" y="260"/>
                      </a:lnTo>
                      <a:lnTo>
                        <a:pt x="474" y="267"/>
                      </a:lnTo>
                      <a:lnTo>
                        <a:pt x="460" y="278"/>
                      </a:lnTo>
                      <a:lnTo>
                        <a:pt x="447" y="293"/>
                      </a:lnTo>
                      <a:lnTo>
                        <a:pt x="437" y="295"/>
                      </a:lnTo>
                      <a:lnTo>
                        <a:pt x="432" y="301"/>
                      </a:lnTo>
                      <a:lnTo>
                        <a:pt x="425" y="311"/>
                      </a:lnTo>
                      <a:lnTo>
                        <a:pt x="419" y="331"/>
                      </a:lnTo>
                      <a:lnTo>
                        <a:pt x="430" y="341"/>
                      </a:lnTo>
                      <a:lnTo>
                        <a:pt x="432" y="356"/>
                      </a:lnTo>
                      <a:lnTo>
                        <a:pt x="425" y="375"/>
                      </a:lnTo>
                      <a:lnTo>
                        <a:pt x="419" y="385"/>
                      </a:lnTo>
                      <a:lnTo>
                        <a:pt x="407" y="396"/>
                      </a:lnTo>
                      <a:lnTo>
                        <a:pt x="407" y="401"/>
                      </a:lnTo>
                      <a:lnTo>
                        <a:pt x="410" y="403"/>
                      </a:lnTo>
                      <a:lnTo>
                        <a:pt x="419" y="401"/>
                      </a:lnTo>
                      <a:lnTo>
                        <a:pt x="419" y="411"/>
                      </a:lnTo>
                      <a:lnTo>
                        <a:pt x="422" y="421"/>
                      </a:lnTo>
                      <a:lnTo>
                        <a:pt x="422" y="434"/>
                      </a:lnTo>
                      <a:lnTo>
                        <a:pt x="412" y="446"/>
                      </a:lnTo>
                      <a:lnTo>
                        <a:pt x="407" y="446"/>
                      </a:lnTo>
                      <a:lnTo>
                        <a:pt x="403" y="444"/>
                      </a:lnTo>
                      <a:lnTo>
                        <a:pt x="400" y="439"/>
                      </a:lnTo>
                      <a:lnTo>
                        <a:pt x="398" y="428"/>
                      </a:lnTo>
                      <a:lnTo>
                        <a:pt x="395" y="426"/>
                      </a:lnTo>
                      <a:lnTo>
                        <a:pt x="391" y="426"/>
                      </a:lnTo>
                      <a:lnTo>
                        <a:pt x="387" y="428"/>
                      </a:lnTo>
                      <a:lnTo>
                        <a:pt x="382" y="439"/>
                      </a:lnTo>
                      <a:lnTo>
                        <a:pt x="380" y="441"/>
                      </a:lnTo>
                      <a:lnTo>
                        <a:pt x="370" y="444"/>
                      </a:lnTo>
                      <a:lnTo>
                        <a:pt x="368" y="446"/>
                      </a:lnTo>
                      <a:lnTo>
                        <a:pt x="359" y="453"/>
                      </a:lnTo>
                      <a:lnTo>
                        <a:pt x="347" y="467"/>
                      </a:lnTo>
                      <a:lnTo>
                        <a:pt x="334" y="469"/>
                      </a:lnTo>
                      <a:lnTo>
                        <a:pt x="331" y="462"/>
                      </a:lnTo>
                      <a:lnTo>
                        <a:pt x="329" y="452"/>
                      </a:lnTo>
                      <a:lnTo>
                        <a:pt x="317" y="437"/>
                      </a:lnTo>
                      <a:lnTo>
                        <a:pt x="309" y="437"/>
                      </a:lnTo>
                      <a:lnTo>
                        <a:pt x="290" y="441"/>
                      </a:lnTo>
                      <a:lnTo>
                        <a:pt x="265" y="439"/>
                      </a:lnTo>
                      <a:lnTo>
                        <a:pt x="249" y="431"/>
                      </a:lnTo>
                      <a:lnTo>
                        <a:pt x="244" y="434"/>
                      </a:lnTo>
                      <a:lnTo>
                        <a:pt x="242" y="437"/>
                      </a:lnTo>
                      <a:lnTo>
                        <a:pt x="218" y="457"/>
                      </a:lnTo>
                      <a:lnTo>
                        <a:pt x="207" y="467"/>
                      </a:lnTo>
                      <a:lnTo>
                        <a:pt x="196" y="469"/>
                      </a:lnTo>
                      <a:lnTo>
                        <a:pt x="184" y="476"/>
                      </a:lnTo>
                      <a:lnTo>
                        <a:pt x="181" y="474"/>
                      </a:lnTo>
                      <a:lnTo>
                        <a:pt x="179" y="453"/>
                      </a:lnTo>
                      <a:lnTo>
                        <a:pt x="173" y="444"/>
                      </a:lnTo>
                      <a:lnTo>
                        <a:pt x="168" y="439"/>
                      </a:lnTo>
                      <a:lnTo>
                        <a:pt x="156" y="449"/>
                      </a:lnTo>
                      <a:lnTo>
                        <a:pt x="141" y="449"/>
                      </a:lnTo>
                      <a:lnTo>
                        <a:pt x="127" y="452"/>
                      </a:lnTo>
                      <a:lnTo>
                        <a:pt x="117" y="453"/>
                      </a:lnTo>
                      <a:lnTo>
                        <a:pt x="107" y="453"/>
                      </a:lnTo>
                      <a:lnTo>
                        <a:pt x="97" y="444"/>
                      </a:lnTo>
                      <a:lnTo>
                        <a:pt x="82" y="439"/>
                      </a:lnTo>
                      <a:lnTo>
                        <a:pt x="77" y="434"/>
                      </a:lnTo>
                      <a:lnTo>
                        <a:pt x="74" y="423"/>
                      </a:lnTo>
                      <a:lnTo>
                        <a:pt x="72" y="416"/>
                      </a:lnTo>
                      <a:lnTo>
                        <a:pt x="74" y="396"/>
                      </a:lnTo>
                      <a:lnTo>
                        <a:pt x="72" y="385"/>
                      </a:lnTo>
                      <a:lnTo>
                        <a:pt x="67" y="375"/>
                      </a:lnTo>
                      <a:lnTo>
                        <a:pt x="57" y="368"/>
                      </a:lnTo>
                      <a:lnTo>
                        <a:pt x="44" y="368"/>
                      </a:lnTo>
                      <a:lnTo>
                        <a:pt x="44" y="363"/>
                      </a:lnTo>
                      <a:lnTo>
                        <a:pt x="53" y="354"/>
                      </a:lnTo>
                      <a:lnTo>
                        <a:pt x="47" y="348"/>
                      </a:lnTo>
                      <a:lnTo>
                        <a:pt x="37" y="345"/>
                      </a:lnTo>
                      <a:lnTo>
                        <a:pt x="30" y="341"/>
                      </a:lnTo>
                      <a:lnTo>
                        <a:pt x="30" y="338"/>
                      </a:lnTo>
                      <a:lnTo>
                        <a:pt x="35" y="326"/>
                      </a:lnTo>
                      <a:lnTo>
                        <a:pt x="32" y="324"/>
                      </a:lnTo>
                      <a:lnTo>
                        <a:pt x="21" y="320"/>
                      </a:lnTo>
                      <a:lnTo>
                        <a:pt x="0" y="302"/>
                      </a:lnTo>
                      <a:lnTo>
                        <a:pt x="0" y="276"/>
                      </a:lnTo>
                      <a:lnTo>
                        <a:pt x="3" y="267"/>
                      </a:lnTo>
                      <a:lnTo>
                        <a:pt x="8" y="255"/>
                      </a:lnTo>
                      <a:lnTo>
                        <a:pt x="11" y="242"/>
                      </a:lnTo>
                      <a:lnTo>
                        <a:pt x="15" y="233"/>
                      </a:lnTo>
                      <a:lnTo>
                        <a:pt x="18" y="222"/>
                      </a:lnTo>
                      <a:lnTo>
                        <a:pt x="21" y="217"/>
                      </a:lnTo>
                      <a:lnTo>
                        <a:pt x="30" y="210"/>
                      </a:lnTo>
                      <a:lnTo>
                        <a:pt x="43" y="200"/>
                      </a:lnTo>
                      <a:lnTo>
                        <a:pt x="43" y="1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15" name="Freeform 263"/>
                <p:cNvSpPr>
                  <a:spLocks/>
                </p:cNvSpPr>
                <p:nvPr/>
              </p:nvSpPr>
              <p:spPr bwMode="auto">
                <a:xfrm>
                  <a:off x="5080" y="4258"/>
                  <a:ext cx="13" cy="23"/>
                </a:xfrm>
                <a:custGeom>
                  <a:avLst/>
                  <a:gdLst>
                    <a:gd name="T0" fmla="*/ 2 w 25"/>
                    <a:gd name="T1" fmla="*/ 0 h 46"/>
                    <a:gd name="T2" fmla="*/ 19 w 25"/>
                    <a:gd name="T3" fmla="*/ 0 h 46"/>
                    <a:gd name="T4" fmla="*/ 23 w 25"/>
                    <a:gd name="T5" fmla="*/ 3 h 46"/>
                    <a:gd name="T6" fmla="*/ 25 w 25"/>
                    <a:gd name="T7" fmla="*/ 18 h 46"/>
                    <a:gd name="T8" fmla="*/ 19 w 25"/>
                    <a:gd name="T9" fmla="*/ 28 h 46"/>
                    <a:gd name="T10" fmla="*/ 19 w 25"/>
                    <a:gd name="T11" fmla="*/ 44 h 46"/>
                    <a:gd name="T12" fmla="*/ 12 w 25"/>
                    <a:gd name="T13" fmla="*/ 46 h 46"/>
                    <a:gd name="T14" fmla="*/ 2 w 25"/>
                    <a:gd name="T15" fmla="*/ 46 h 46"/>
                    <a:gd name="T16" fmla="*/ 2 w 25"/>
                    <a:gd name="T17" fmla="*/ 38 h 46"/>
                    <a:gd name="T18" fmla="*/ 7 w 25"/>
                    <a:gd name="T19" fmla="*/ 28 h 46"/>
                    <a:gd name="T20" fmla="*/ 2 w 25"/>
                    <a:gd name="T21" fmla="*/ 15 h 46"/>
                    <a:gd name="T22" fmla="*/ 0 w 25"/>
                    <a:gd name="T23" fmla="*/ 3 h 46"/>
                    <a:gd name="T24" fmla="*/ 2 w 25"/>
                    <a:gd name="T25" fmla="*/ 0 h 4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5"/>
                    <a:gd name="T40" fmla="*/ 0 h 46"/>
                    <a:gd name="T41" fmla="*/ 25 w 25"/>
                    <a:gd name="T42" fmla="*/ 46 h 4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5" h="46">
                      <a:moveTo>
                        <a:pt x="2" y="0"/>
                      </a:moveTo>
                      <a:lnTo>
                        <a:pt x="19" y="0"/>
                      </a:lnTo>
                      <a:lnTo>
                        <a:pt x="23" y="3"/>
                      </a:lnTo>
                      <a:lnTo>
                        <a:pt x="25" y="18"/>
                      </a:lnTo>
                      <a:lnTo>
                        <a:pt x="19" y="28"/>
                      </a:lnTo>
                      <a:lnTo>
                        <a:pt x="19" y="44"/>
                      </a:lnTo>
                      <a:lnTo>
                        <a:pt x="12" y="46"/>
                      </a:lnTo>
                      <a:lnTo>
                        <a:pt x="2" y="46"/>
                      </a:lnTo>
                      <a:lnTo>
                        <a:pt x="2" y="38"/>
                      </a:lnTo>
                      <a:lnTo>
                        <a:pt x="7" y="28"/>
                      </a:lnTo>
                      <a:lnTo>
                        <a:pt x="2" y="15"/>
                      </a:lnTo>
                      <a:lnTo>
                        <a:pt x="0" y="3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16" name="Freeform 264"/>
                <p:cNvSpPr>
                  <a:spLocks/>
                </p:cNvSpPr>
                <p:nvPr/>
              </p:nvSpPr>
              <p:spPr bwMode="auto">
                <a:xfrm>
                  <a:off x="5058" y="4289"/>
                  <a:ext cx="11" cy="13"/>
                </a:xfrm>
                <a:custGeom>
                  <a:avLst/>
                  <a:gdLst>
                    <a:gd name="T0" fmla="*/ 7 w 21"/>
                    <a:gd name="T1" fmla="*/ 0 h 25"/>
                    <a:gd name="T2" fmla="*/ 17 w 21"/>
                    <a:gd name="T3" fmla="*/ 6 h 25"/>
                    <a:gd name="T4" fmla="*/ 21 w 21"/>
                    <a:gd name="T5" fmla="*/ 15 h 25"/>
                    <a:gd name="T6" fmla="*/ 21 w 21"/>
                    <a:gd name="T7" fmla="*/ 24 h 25"/>
                    <a:gd name="T8" fmla="*/ 17 w 21"/>
                    <a:gd name="T9" fmla="*/ 25 h 25"/>
                    <a:gd name="T10" fmla="*/ 7 w 21"/>
                    <a:gd name="T11" fmla="*/ 25 h 25"/>
                    <a:gd name="T12" fmla="*/ 5 w 21"/>
                    <a:gd name="T13" fmla="*/ 24 h 25"/>
                    <a:gd name="T14" fmla="*/ 0 w 21"/>
                    <a:gd name="T15" fmla="*/ 13 h 25"/>
                    <a:gd name="T16" fmla="*/ 5 w 21"/>
                    <a:gd name="T17" fmla="*/ 2 h 25"/>
                    <a:gd name="T18" fmla="*/ 7 w 21"/>
                    <a:gd name="T19" fmla="*/ 0 h 2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1"/>
                    <a:gd name="T31" fmla="*/ 0 h 25"/>
                    <a:gd name="T32" fmla="*/ 21 w 21"/>
                    <a:gd name="T33" fmla="*/ 25 h 2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1" h="25">
                      <a:moveTo>
                        <a:pt x="7" y="0"/>
                      </a:moveTo>
                      <a:lnTo>
                        <a:pt x="17" y="6"/>
                      </a:lnTo>
                      <a:lnTo>
                        <a:pt x="21" y="15"/>
                      </a:lnTo>
                      <a:lnTo>
                        <a:pt x="21" y="24"/>
                      </a:lnTo>
                      <a:lnTo>
                        <a:pt x="17" y="25"/>
                      </a:lnTo>
                      <a:lnTo>
                        <a:pt x="7" y="25"/>
                      </a:lnTo>
                      <a:lnTo>
                        <a:pt x="5" y="24"/>
                      </a:lnTo>
                      <a:lnTo>
                        <a:pt x="0" y="13"/>
                      </a:lnTo>
                      <a:lnTo>
                        <a:pt x="5" y="2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17" name="Freeform 265"/>
                <p:cNvSpPr>
                  <a:spLocks/>
                </p:cNvSpPr>
                <p:nvPr/>
              </p:nvSpPr>
              <p:spPr bwMode="auto">
                <a:xfrm>
                  <a:off x="5115" y="4307"/>
                  <a:ext cx="44" cy="75"/>
                </a:xfrm>
                <a:custGeom>
                  <a:avLst/>
                  <a:gdLst>
                    <a:gd name="T0" fmla="*/ 21 w 88"/>
                    <a:gd name="T1" fmla="*/ 0 h 149"/>
                    <a:gd name="T2" fmla="*/ 31 w 88"/>
                    <a:gd name="T3" fmla="*/ 0 h 149"/>
                    <a:gd name="T4" fmla="*/ 37 w 88"/>
                    <a:gd name="T5" fmla="*/ 5 h 149"/>
                    <a:gd name="T6" fmla="*/ 39 w 88"/>
                    <a:gd name="T7" fmla="*/ 17 h 149"/>
                    <a:gd name="T8" fmla="*/ 40 w 88"/>
                    <a:gd name="T9" fmla="*/ 27 h 149"/>
                    <a:gd name="T10" fmla="*/ 31 w 88"/>
                    <a:gd name="T11" fmla="*/ 41 h 149"/>
                    <a:gd name="T12" fmla="*/ 31 w 88"/>
                    <a:gd name="T13" fmla="*/ 61 h 149"/>
                    <a:gd name="T14" fmla="*/ 33 w 88"/>
                    <a:gd name="T15" fmla="*/ 63 h 149"/>
                    <a:gd name="T16" fmla="*/ 37 w 88"/>
                    <a:gd name="T17" fmla="*/ 61 h 149"/>
                    <a:gd name="T18" fmla="*/ 39 w 88"/>
                    <a:gd name="T19" fmla="*/ 49 h 149"/>
                    <a:gd name="T20" fmla="*/ 46 w 88"/>
                    <a:gd name="T21" fmla="*/ 37 h 149"/>
                    <a:gd name="T22" fmla="*/ 49 w 88"/>
                    <a:gd name="T23" fmla="*/ 27 h 149"/>
                    <a:gd name="T24" fmla="*/ 51 w 88"/>
                    <a:gd name="T25" fmla="*/ 23 h 149"/>
                    <a:gd name="T26" fmla="*/ 58 w 88"/>
                    <a:gd name="T27" fmla="*/ 17 h 149"/>
                    <a:gd name="T28" fmla="*/ 65 w 88"/>
                    <a:gd name="T29" fmla="*/ 17 h 149"/>
                    <a:gd name="T30" fmla="*/ 70 w 88"/>
                    <a:gd name="T31" fmla="*/ 19 h 149"/>
                    <a:gd name="T32" fmla="*/ 70 w 88"/>
                    <a:gd name="T33" fmla="*/ 35 h 149"/>
                    <a:gd name="T34" fmla="*/ 61 w 88"/>
                    <a:gd name="T35" fmla="*/ 50 h 149"/>
                    <a:gd name="T36" fmla="*/ 56 w 88"/>
                    <a:gd name="T37" fmla="*/ 63 h 149"/>
                    <a:gd name="T38" fmla="*/ 58 w 88"/>
                    <a:gd name="T39" fmla="*/ 66 h 149"/>
                    <a:gd name="T40" fmla="*/ 63 w 88"/>
                    <a:gd name="T41" fmla="*/ 66 h 149"/>
                    <a:gd name="T42" fmla="*/ 80 w 88"/>
                    <a:gd name="T43" fmla="*/ 63 h 149"/>
                    <a:gd name="T44" fmla="*/ 84 w 88"/>
                    <a:gd name="T45" fmla="*/ 66 h 149"/>
                    <a:gd name="T46" fmla="*/ 88 w 88"/>
                    <a:gd name="T47" fmla="*/ 74 h 149"/>
                    <a:gd name="T48" fmla="*/ 88 w 88"/>
                    <a:gd name="T49" fmla="*/ 79 h 149"/>
                    <a:gd name="T50" fmla="*/ 84 w 88"/>
                    <a:gd name="T51" fmla="*/ 84 h 149"/>
                    <a:gd name="T52" fmla="*/ 79 w 88"/>
                    <a:gd name="T53" fmla="*/ 89 h 149"/>
                    <a:gd name="T54" fmla="*/ 58 w 88"/>
                    <a:gd name="T55" fmla="*/ 91 h 149"/>
                    <a:gd name="T56" fmla="*/ 46 w 88"/>
                    <a:gd name="T57" fmla="*/ 99 h 149"/>
                    <a:gd name="T58" fmla="*/ 46 w 88"/>
                    <a:gd name="T59" fmla="*/ 109 h 149"/>
                    <a:gd name="T60" fmla="*/ 51 w 88"/>
                    <a:gd name="T61" fmla="*/ 114 h 149"/>
                    <a:gd name="T62" fmla="*/ 61 w 88"/>
                    <a:gd name="T63" fmla="*/ 122 h 149"/>
                    <a:gd name="T64" fmla="*/ 65 w 88"/>
                    <a:gd name="T65" fmla="*/ 132 h 149"/>
                    <a:gd name="T66" fmla="*/ 68 w 88"/>
                    <a:gd name="T67" fmla="*/ 141 h 149"/>
                    <a:gd name="T68" fmla="*/ 54 w 88"/>
                    <a:gd name="T69" fmla="*/ 149 h 149"/>
                    <a:gd name="T70" fmla="*/ 40 w 88"/>
                    <a:gd name="T71" fmla="*/ 146 h 149"/>
                    <a:gd name="T72" fmla="*/ 37 w 88"/>
                    <a:gd name="T73" fmla="*/ 144 h 149"/>
                    <a:gd name="T74" fmla="*/ 31 w 88"/>
                    <a:gd name="T75" fmla="*/ 139 h 149"/>
                    <a:gd name="T76" fmla="*/ 29 w 88"/>
                    <a:gd name="T77" fmla="*/ 134 h 149"/>
                    <a:gd name="T78" fmla="*/ 23 w 88"/>
                    <a:gd name="T79" fmla="*/ 119 h 149"/>
                    <a:gd name="T80" fmla="*/ 23 w 88"/>
                    <a:gd name="T81" fmla="*/ 107 h 149"/>
                    <a:gd name="T82" fmla="*/ 19 w 88"/>
                    <a:gd name="T83" fmla="*/ 91 h 149"/>
                    <a:gd name="T84" fmla="*/ 14 w 88"/>
                    <a:gd name="T85" fmla="*/ 84 h 149"/>
                    <a:gd name="T86" fmla="*/ 0 w 88"/>
                    <a:gd name="T87" fmla="*/ 72 h 149"/>
                    <a:gd name="T88" fmla="*/ 0 w 88"/>
                    <a:gd name="T89" fmla="*/ 32 h 149"/>
                    <a:gd name="T90" fmla="*/ 10 w 88"/>
                    <a:gd name="T91" fmla="*/ 23 h 149"/>
                    <a:gd name="T92" fmla="*/ 14 w 88"/>
                    <a:gd name="T93" fmla="*/ 11 h 149"/>
                    <a:gd name="T94" fmla="*/ 21 w 88"/>
                    <a:gd name="T95" fmla="*/ 0 h 149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88"/>
                    <a:gd name="T145" fmla="*/ 0 h 149"/>
                    <a:gd name="T146" fmla="*/ 88 w 88"/>
                    <a:gd name="T147" fmla="*/ 149 h 149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88" h="149">
                      <a:moveTo>
                        <a:pt x="21" y="0"/>
                      </a:moveTo>
                      <a:lnTo>
                        <a:pt x="31" y="0"/>
                      </a:lnTo>
                      <a:lnTo>
                        <a:pt x="37" y="5"/>
                      </a:lnTo>
                      <a:lnTo>
                        <a:pt x="39" y="17"/>
                      </a:lnTo>
                      <a:lnTo>
                        <a:pt x="40" y="27"/>
                      </a:lnTo>
                      <a:lnTo>
                        <a:pt x="31" y="41"/>
                      </a:lnTo>
                      <a:lnTo>
                        <a:pt x="31" y="61"/>
                      </a:lnTo>
                      <a:lnTo>
                        <a:pt x="33" y="63"/>
                      </a:lnTo>
                      <a:lnTo>
                        <a:pt x="37" y="61"/>
                      </a:lnTo>
                      <a:lnTo>
                        <a:pt x="39" y="49"/>
                      </a:lnTo>
                      <a:lnTo>
                        <a:pt x="46" y="37"/>
                      </a:lnTo>
                      <a:lnTo>
                        <a:pt x="49" y="27"/>
                      </a:lnTo>
                      <a:lnTo>
                        <a:pt x="51" y="23"/>
                      </a:lnTo>
                      <a:lnTo>
                        <a:pt x="58" y="17"/>
                      </a:lnTo>
                      <a:lnTo>
                        <a:pt x="65" y="17"/>
                      </a:lnTo>
                      <a:lnTo>
                        <a:pt x="70" y="19"/>
                      </a:lnTo>
                      <a:lnTo>
                        <a:pt x="70" y="35"/>
                      </a:lnTo>
                      <a:lnTo>
                        <a:pt x="61" y="50"/>
                      </a:lnTo>
                      <a:lnTo>
                        <a:pt x="56" y="63"/>
                      </a:lnTo>
                      <a:lnTo>
                        <a:pt x="58" y="66"/>
                      </a:lnTo>
                      <a:lnTo>
                        <a:pt x="63" y="66"/>
                      </a:lnTo>
                      <a:lnTo>
                        <a:pt x="80" y="63"/>
                      </a:lnTo>
                      <a:lnTo>
                        <a:pt x="84" y="66"/>
                      </a:lnTo>
                      <a:lnTo>
                        <a:pt x="88" y="74"/>
                      </a:lnTo>
                      <a:lnTo>
                        <a:pt x="88" y="79"/>
                      </a:lnTo>
                      <a:lnTo>
                        <a:pt x="84" y="84"/>
                      </a:lnTo>
                      <a:lnTo>
                        <a:pt x="79" y="89"/>
                      </a:lnTo>
                      <a:lnTo>
                        <a:pt x="58" y="91"/>
                      </a:lnTo>
                      <a:lnTo>
                        <a:pt x="46" y="99"/>
                      </a:lnTo>
                      <a:lnTo>
                        <a:pt x="46" y="109"/>
                      </a:lnTo>
                      <a:lnTo>
                        <a:pt x="51" y="114"/>
                      </a:lnTo>
                      <a:lnTo>
                        <a:pt x="61" y="122"/>
                      </a:lnTo>
                      <a:lnTo>
                        <a:pt x="65" y="132"/>
                      </a:lnTo>
                      <a:lnTo>
                        <a:pt x="68" y="141"/>
                      </a:lnTo>
                      <a:lnTo>
                        <a:pt x="54" y="149"/>
                      </a:lnTo>
                      <a:lnTo>
                        <a:pt x="40" y="146"/>
                      </a:lnTo>
                      <a:lnTo>
                        <a:pt x="37" y="144"/>
                      </a:lnTo>
                      <a:lnTo>
                        <a:pt x="31" y="139"/>
                      </a:lnTo>
                      <a:lnTo>
                        <a:pt x="29" y="134"/>
                      </a:lnTo>
                      <a:lnTo>
                        <a:pt x="23" y="119"/>
                      </a:lnTo>
                      <a:lnTo>
                        <a:pt x="23" y="107"/>
                      </a:lnTo>
                      <a:lnTo>
                        <a:pt x="19" y="91"/>
                      </a:lnTo>
                      <a:lnTo>
                        <a:pt x="14" y="84"/>
                      </a:lnTo>
                      <a:lnTo>
                        <a:pt x="0" y="72"/>
                      </a:lnTo>
                      <a:lnTo>
                        <a:pt x="0" y="32"/>
                      </a:lnTo>
                      <a:lnTo>
                        <a:pt x="10" y="23"/>
                      </a:lnTo>
                      <a:lnTo>
                        <a:pt x="14" y="11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18" name="Freeform 266"/>
                <p:cNvSpPr>
                  <a:spLocks/>
                </p:cNvSpPr>
                <p:nvPr/>
              </p:nvSpPr>
              <p:spPr bwMode="auto">
                <a:xfrm>
                  <a:off x="5061" y="4313"/>
                  <a:ext cx="6" cy="8"/>
                </a:xfrm>
                <a:custGeom>
                  <a:avLst/>
                  <a:gdLst>
                    <a:gd name="T0" fmla="*/ 7 w 12"/>
                    <a:gd name="T1" fmla="*/ 0 h 16"/>
                    <a:gd name="T2" fmla="*/ 12 w 12"/>
                    <a:gd name="T3" fmla="*/ 6 h 16"/>
                    <a:gd name="T4" fmla="*/ 12 w 12"/>
                    <a:gd name="T5" fmla="*/ 12 h 16"/>
                    <a:gd name="T6" fmla="*/ 7 w 12"/>
                    <a:gd name="T7" fmla="*/ 16 h 16"/>
                    <a:gd name="T8" fmla="*/ 2 w 12"/>
                    <a:gd name="T9" fmla="*/ 12 h 16"/>
                    <a:gd name="T10" fmla="*/ 0 w 12"/>
                    <a:gd name="T11" fmla="*/ 6 h 16"/>
                    <a:gd name="T12" fmla="*/ 2 w 12"/>
                    <a:gd name="T13" fmla="*/ 6 h 16"/>
                    <a:gd name="T14" fmla="*/ 7 w 12"/>
                    <a:gd name="T15" fmla="*/ 0 h 1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2"/>
                    <a:gd name="T25" fmla="*/ 0 h 16"/>
                    <a:gd name="T26" fmla="*/ 12 w 12"/>
                    <a:gd name="T27" fmla="*/ 16 h 1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2" h="16">
                      <a:moveTo>
                        <a:pt x="7" y="0"/>
                      </a:moveTo>
                      <a:lnTo>
                        <a:pt x="12" y="6"/>
                      </a:lnTo>
                      <a:lnTo>
                        <a:pt x="12" y="12"/>
                      </a:lnTo>
                      <a:lnTo>
                        <a:pt x="7" y="16"/>
                      </a:lnTo>
                      <a:lnTo>
                        <a:pt x="2" y="12"/>
                      </a:lnTo>
                      <a:lnTo>
                        <a:pt x="0" y="6"/>
                      </a:lnTo>
                      <a:lnTo>
                        <a:pt x="2" y="6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19" name="Freeform 267"/>
                <p:cNvSpPr>
                  <a:spLocks/>
                </p:cNvSpPr>
                <p:nvPr/>
              </p:nvSpPr>
              <p:spPr bwMode="auto">
                <a:xfrm>
                  <a:off x="5063" y="4326"/>
                  <a:ext cx="5" cy="7"/>
                </a:xfrm>
                <a:custGeom>
                  <a:avLst/>
                  <a:gdLst>
                    <a:gd name="T0" fmla="*/ 8 w 10"/>
                    <a:gd name="T1" fmla="*/ 0 h 13"/>
                    <a:gd name="T2" fmla="*/ 10 w 10"/>
                    <a:gd name="T3" fmla="*/ 6 h 13"/>
                    <a:gd name="T4" fmla="*/ 10 w 10"/>
                    <a:gd name="T5" fmla="*/ 13 h 13"/>
                    <a:gd name="T6" fmla="*/ 3 w 10"/>
                    <a:gd name="T7" fmla="*/ 13 h 13"/>
                    <a:gd name="T8" fmla="*/ 0 w 10"/>
                    <a:gd name="T9" fmla="*/ 4 h 13"/>
                    <a:gd name="T10" fmla="*/ 5 w 10"/>
                    <a:gd name="T11" fmla="*/ 4 h 13"/>
                    <a:gd name="T12" fmla="*/ 8 w 10"/>
                    <a:gd name="T13" fmla="*/ 0 h 1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"/>
                    <a:gd name="T22" fmla="*/ 0 h 13"/>
                    <a:gd name="T23" fmla="*/ 10 w 10"/>
                    <a:gd name="T24" fmla="*/ 13 h 1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" h="13">
                      <a:moveTo>
                        <a:pt x="8" y="0"/>
                      </a:moveTo>
                      <a:lnTo>
                        <a:pt x="10" y="6"/>
                      </a:lnTo>
                      <a:lnTo>
                        <a:pt x="10" y="13"/>
                      </a:lnTo>
                      <a:lnTo>
                        <a:pt x="3" y="13"/>
                      </a:lnTo>
                      <a:lnTo>
                        <a:pt x="0" y="4"/>
                      </a:lnTo>
                      <a:lnTo>
                        <a:pt x="5" y="4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20" name="Freeform 268"/>
                <p:cNvSpPr>
                  <a:spLocks/>
                </p:cNvSpPr>
                <p:nvPr/>
              </p:nvSpPr>
              <p:spPr bwMode="auto">
                <a:xfrm>
                  <a:off x="4910" y="4342"/>
                  <a:ext cx="156" cy="235"/>
                </a:xfrm>
                <a:custGeom>
                  <a:avLst/>
                  <a:gdLst>
                    <a:gd name="T0" fmla="*/ 308 w 310"/>
                    <a:gd name="T1" fmla="*/ 6 h 471"/>
                    <a:gd name="T2" fmla="*/ 303 w 310"/>
                    <a:gd name="T3" fmla="*/ 41 h 471"/>
                    <a:gd name="T4" fmla="*/ 289 w 310"/>
                    <a:gd name="T5" fmla="*/ 69 h 471"/>
                    <a:gd name="T6" fmla="*/ 277 w 310"/>
                    <a:gd name="T7" fmla="*/ 99 h 471"/>
                    <a:gd name="T8" fmla="*/ 257 w 310"/>
                    <a:gd name="T9" fmla="*/ 108 h 471"/>
                    <a:gd name="T10" fmla="*/ 207 w 310"/>
                    <a:gd name="T11" fmla="*/ 121 h 471"/>
                    <a:gd name="T12" fmla="*/ 170 w 310"/>
                    <a:gd name="T13" fmla="*/ 126 h 471"/>
                    <a:gd name="T14" fmla="*/ 138 w 310"/>
                    <a:gd name="T15" fmla="*/ 139 h 471"/>
                    <a:gd name="T16" fmla="*/ 108 w 310"/>
                    <a:gd name="T17" fmla="*/ 144 h 471"/>
                    <a:gd name="T18" fmla="*/ 66 w 310"/>
                    <a:gd name="T19" fmla="*/ 163 h 471"/>
                    <a:gd name="T20" fmla="*/ 59 w 310"/>
                    <a:gd name="T21" fmla="*/ 199 h 471"/>
                    <a:gd name="T22" fmla="*/ 94 w 310"/>
                    <a:gd name="T23" fmla="*/ 207 h 471"/>
                    <a:gd name="T24" fmla="*/ 110 w 310"/>
                    <a:gd name="T25" fmla="*/ 229 h 471"/>
                    <a:gd name="T26" fmla="*/ 129 w 310"/>
                    <a:gd name="T27" fmla="*/ 217 h 471"/>
                    <a:gd name="T28" fmla="*/ 156 w 310"/>
                    <a:gd name="T29" fmla="*/ 197 h 471"/>
                    <a:gd name="T30" fmla="*/ 192 w 310"/>
                    <a:gd name="T31" fmla="*/ 177 h 471"/>
                    <a:gd name="T32" fmla="*/ 192 w 310"/>
                    <a:gd name="T33" fmla="*/ 204 h 471"/>
                    <a:gd name="T34" fmla="*/ 158 w 310"/>
                    <a:gd name="T35" fmla="*/ 244 h 471"/>
                    <a:gd name="T36" fmla="*/ 156 w 310"/>
                    <a:gd name="T37" fmla="*/ 273 h 471"/>
                    <a:gd name="T38" fmla="*/ 190 w 310"/>
                    <a:gd name="T39" fmla="*/ 287 h 471"/>
                    <a:gd name="T40" fmla="*/ 197 w 310"/>
                    <a:gd name="T41" fmla="*/ 305 h 471"/>
                    <a:gd name="T42" fmla="*/ 220 w 310"/>
                    <a:gd name="T43" fmla="*/ 349 h 471"/>
                    <a:gd name="T44" fmla="*/ 209 w 310"/>
                    <a:gd name="T45" fmla="*/ 377 h 471"/>
                    <a:gd name="T46" fmla="*/ 202 w 310"/>
                    <a:gd name="T47" fmla="*/ 411 h 471"/>
                    <a:gd name="T48" fmla="*/ 172 w 310"/>
                    <a:gd name="T49" fmla="*/ 426 h 471"/>
                    <a:gd name="T50" fmla="*/ 190 w 310"/>
                    <a:gd name="T51" fmla="*/ 415 h 471"/>
                    <a:gd name="T52" fmla="*/ 185 w 310"/>
                    <a:gd name="T53" fmla="*/ 388 h 471"/>
                    <a:gd name="T54" fmla="*/ 165 w 310"/>
                    <a:gd name="T55" fmla="*/ 401 h 471"/>
                    <a:gd name="T56" fmla="*/ 142 w 310"/>
                    <a:gd name="T57" fmla="*/ 377 h 471"/>
                    <a:gd name="T58" fmla="*/ 145 w 310"/>
                    <a:gd name="T59" fmla="*/ 360 h 471"/>
                    <a:gd name="T60" fmla="*/ 116 w 310"/>
                    <a:gd name="T61" fmla="*/ 340 h 471"/>
                    <a:gd name="T62" fmla="*/ 123 w 310"/>
                    <a:gd name="T63" fmla="*/ 318 h 471"/>
                    <a:gd name="T64" fmla="*/ 101 w 310"/>
                    <a:gd name="T65" fmla="*/ 310 h 471"/>
                    <a:gd name="T66" fmla="*/ 87 w 310"/>
                    <a:gd name="T67" fmla="*/ 325 h 471"/>
                    <a:gd name="T68" fmla="*/ 96 w 310"/>
                    <a:gd name="T69" fmla="*/ 395 h 471"/>
                    <a:gd name="T70" fmla="*/ 98 w 310"/>
                    <a:gd name="T71" fmla="*/ 445 h 471"/>
                    <a:gd name="T72" fmla="*/ 76 w 310"/>
                    <a:gd name="T73" fmla="*/ 471 h 471"/>
                    <a:gd name="T74" fmla="*/ 29 w 310"/>
                    <a:gd name="T75" fmla="*/ 471 h 471"/>
                    <a:gd name="T76" fmla="*/ 34 w 310"/>
                    <a:gd name="T77" fmla="*/ 451 h 471"/>
                    <a:gd name="T78" fmla="*/ 32 w 310"/>
                    <a:gd name="T79" fmla="*/ 379 h 471"/>
                    <a:gd name="T80" fmla="*/ 0 w 310"/>
                    <a:gd name="T81" fmla="*/ 358 h 471"/>
                    <a:gd name="T82" fmla="*/ 22 w 310"/>
                    <a:gd name="T83" fmla="*/ 298 h 471"/>
                    <a:gd name="T84" fmla="*/ 27 w 310"/>
                    <a:gd name="T85" fmla="*/ 243 h 471"/>
                    <a:gd name="T86" fmla="*/ 42 w 310"/>
                    <a:gd name="T87" fmla="*/ 211 h 471"/>
                    <a:gd name="T88" fmla="*/ 29 w 310"/>
                    <a:gd name="T89" fmla="*/ 181 h 471"/>
                    <a:gd name="T90" fmla="*/ 34 w 310"/>
                    <a:gd name="T91" fmla="*/ 161 h 471"/>
                    <a:gd name="T92" fmla="*/ 45 w 310"/>
                    <a:gd name="T93" fmla="*/ 149 h 471"/>
                    <a:gd name="T94" fmla="*/ 78 w 310"/>
                    <a:gd name="T95" fmla="*/ 126 h 471"/>
                    <a:gd name="T96" fmla="*/ 87 w 310"/>
                    <a:gd name="T97" fmla="*/ 101 h 471"/>
                    <a:gd name="T98" fmla="*/ 135 w 310"/>
                    <a:gd name="T99" fmla="*/ 96 h 471"/>
                    <a:gd name="T100" fmla="*/ 175 w 310"/>
                    <a:gd name="T101" fmla="*/ 83 h 471"/>
                    <a:gd name="T102" fmla="*/ 220 w 310"/>
                    <a:gd name="T103" fmla="*/ 78 h 471"/>
                    <a:gd name="T104" fmla="*/ 254 w 310"/>
                    <a:gd name="T105" fmla="*/ 57 h 471"/>
                    <a:gd name="T106" fmla="*/ 284 w 310"/>
                    <a:gd name="T107" fmla="*/ 21 h 47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310"/>
                    <a:gd name="T163" fmla="*/ 0 h 471"/>
                    <a:gd name="T164" fmla="*/ 310 w 310"/>
                    <a:gd name="T165" fmla="*/ 471 h 471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310" h="471">
                      <a:moveTo>
                        <a:pt x="301" y="0"/>
                      </a:moveTo>
                      <a:lnTo>
                        <a:pt x="305" y="0"/>
                      </a:lnTo>
                      <a:lnTo>
                        <a:pt x="308" y="6"/>
                      </a:lnTo>
                      <a:lnTo>
                        <a:pt x="310" y="16"/>
                      </a:lnTo>
                      <a:lnTo>
                        <a:pt x="308" y="31"/>
                      </a:lnTo>
                      <a:lnTo>
                        <a:pt x="303" y="41"/>
                      </a:lnTo>
                      <a:lnTo>
                        <a:pt x="301" y="54"/>
                      </a:lnTo>
                      <a:lnTo>
                        <a:pt x="294" y="64"/>
                      </a:lnTo>
                      <a:lnTo>
                        <a:pt x="289" y="69"/>
                      </a:lnTo>
                      <a:lnTo>
                        <a:pt x="282" y="78"/>
                      </a:lnTo>
                      <a:lnTo>
                        <a:pt x="282" y="88"/>
                      </a:lnTo>
                      <a:lnTo>
                        <a:pt x="277" y="99"/>
                      </a:lnTo>
                      <a:lnTo>
                        <a:pt x="269" y="103"/>
                      </a:lnTo>
                      <a:lnTo>
                        <a:pt x="259" y="106"/>
                      </a:lnTo>
                      <a:lnTo>
                        <a:pt x="257" y="108"/>
                      </a:lnTo>
                      <a:lnTo>
                        <a:pt x="246" y="114"/>
                      </a:lnTo>
                      <a:lnTo>
                        <a:pt x="232" y="119"/>
                      </a:lnTo>
                      <a:lnTo>
                        <a:pt x="207" y="121"/>
                      </a:lnTo>
                      <a:lnTo>
                        <a:pt x="192" y="117"/>
                      </a:lnTo>
                      <a:lnTo>
                        <a:pt x="181" y="121"/>
                      </a:lnTo>
                      <a:lnTo>
                        <a:pt x="170" y="126"/>
                      </a:lnTo>
                      <a:lnTo>
                        <a:pt x="160" y="126"/>
                      </a:lnTo>
                      <a:lnTo>
                        <a:pt x="148" y="131"/>
                      </a:lnTo>
                      <a:lnTo>
                        <a:pt x="138" y="139"/>
                      </a:lnTo>
                      <a:lnTo>
                        <a:pt x="128" y="142"/>
                      </a:lnTo>
                      <a:lnTo>
                        <a:pt x="117" y="142"/>
                      </a:lnTo>
                      <a:lnTo>
                        <a:pt x="108" y="144"/>
                      </a:lnTo>
                      <a:lnTo>
                        <a:pt x="98" y="151"/>
                      </a:lnTo>
                      <a:lnTo>
                        <a:pt x="87" y="154"/>
                      </a:lnTo>
                      <a:lnTo>
                        <a:pt x="66" y="163"/>
                      </a:lnTo>
                      <a:lnTo>
                        <a:pt x="57" y="172"/>
                      </a:lnTo>
                      <a:lnTo>
                        <a:pt x="54" y="195"/>
                      </a:lnTo>
                      <a:lnTo>
                        <a:pt x="59" y="199"/>
                      </a:lnTo>
                      <a:lnTo>
                        <a:pt x="73" y="199"/>
                      </a:lnTo>
                      <a:lnTo>
                        <a:pt x="84" y="202"/>
                      </a:lnTo>
                      <a:lnTo>
                        <a:pt x="94" y="207"/>
                      </a:lnTo>
                      <a:lnTo>
                        <a:pt x="103" y="214"/>
                      </a:lnTo>
                      <a:lnTo>
                        <a:pt x="106" y="225"/>
                      </a:lnTo>
                      <a:lnTo>
                        <a:pt x="110" y="229"/>
                      </a:lnTo>
                      <a:lnTo>
                        <a:pt x="120" y="229"/>
                      </a:lnTo>
                      <a:lnTo>
                        <a:pt x="123" y="227"/>
                      </a:lnTo>
                      <a:lnTo>
                        <a:pt x="129" y="217"/>
                      </a:lnTo>
                      <a:lnTo>
                        <a:pt x="135" y="204"/>
                      </a:lnTo>
                      <a:lnTo>
                        <a:pt x="145" y="197"/>
                      </a:lnTo>
                      <a:lnTo>
                        <a:pt x="156" y="197"/>
                      </a:lnTo>
                      <a:lnTo>
                        <a:pt x="170" y="181"/>
                      </a:lnTo>
                      <a:lnTo>
                        <a:pt x="182" y="179"/>
                      </a:lnTo>
                      <a:lnTo>
                        <a:pt x="192" y="177"/>
                      </a:lnTo>
                      <a:lnTo>
                        <a:pt x="195" y="179"/>
                      </a:lnTo>
                      <a:lnTo>
                        <a:pt x="195" y="181"/>
                      </a:lnTo>
                      <a:lnTo>
                        <a:pt x="192" y="204"/>
                      </a:lnTo>
                      <a:lnTo>
                        <a:pt x="177" y="225"/>
                      </a:lnTo>
                      <a:lnTo>
                        <a:pt x="167" y="232"/>
                      </a:lnTo>
                      <a:lnTo>
                        <a:pt x="158" y="244"/>
                      </a:lnTo>
                      <a:lnTo>
                        <a:pt x="145" y="257"/>
                      </a:lnTo>
                      <a:lnTo>
                        <a:pt x="145" y="259"/>
                      </a:lnTo>
                      <a:lnTo>
                        <a:pt x="156" y="273"/>
                      </a:lnTo>
                      <a:lnTo>
                        <a:pt x="167" y="280"/>
                      </a:lnTo>
                      <a:lnTo>
                        <a:pt x="181" y="282"/>
                      </a:lnTo>
                      <a:lnTo>
                        <a:pt x="190" y="287"/>
                      </a:lnTo>
                      <a:lnTo>
                        <a:pt x="192" y="289"/>
                      </a:lnTo>
                      <a:lnTo>
                        <a:pt x="197" y="300"/>
                      </a:lnTo>
                      <a:lnTo>
                        <a:pt x="197" y="305"/>
                      </a:lnTo>
                      <a:lnTo>
                        <a:pt x="192" y="318"/>
                      </a:lnTo>
                      <a:lnTo>
                        <a:pt x="214" y="343"/>
                      </a:lnTo>
                      <a:lnTo>
                        <a:pt x="220" y="349"/>
                      </a:lnTo>
                      <a:lnTo>
                        <a:pt x="217" y="363"/>
                      </a:lnTo>
                      <a:lnTo>
                        <a:pt x="209" y="372"/>
                      </a:lnTo>
                      <a:lnTo>
                        <a:pt x="209" y="377"/>
                      </a:lnTo>
                      <a:lnTo>
                        <a:pt x="211" y="388"/>
                      </a:lnTo>
                      <a:lnTo>
                        <a:pt x="211" y="399"/>
                      </a:lnTo>
                      <a:lnTo>
                        <a:pt x="202" y="411"/>
                      </a:lnTo>
                      <a:lnTo>
                        <a:pt x="185" y="426"/>
                      </a:lnTo>
                      <a:lnTo>
                        <a:pt x="175" y="429"/>
                      </a:lnTo>
                      <a:lnTo>
                        <a:pt x="172" y="426"/>
                      </a:lnTo>
                      <a:lnTo>
                        <a:pt x="172" y="423"/>
                      </a:lnTo>
                      <a:lnTo>
                        <a:pt x="177" y="420"/>
                      </a:lnTo>
                      <a:lnTo>
                        <a:pt x="190" y="415"/>
                      </a:lnTo>
                      <a:lnTo>
                        <a:pt x="190" y="385"/>
                      </a:lnTo>
                      <a:lnTo>
                        <a:pt x="186" y="385"/>
                      </a:lnTo>
                      <a:lnTo>
                        <a:pt x="185" y="388"/>
                      </a:lnTo>
                      <a:lnTo>
                        <a:pt x="181" y="399"/>
                      </a:lnTo>
                      <a:lnTo>
                        <a:pt x="175" y="401"/>
                      </a:lnTo>
                      <a:lnTo>
                        <a:pt x="165" y="401"/>
                      </a:lnTo>
                      <a:lnTo>
                        <a:pt x="153" y="391"/>
                      </a:lnTo>
                      <a:lnTo>
                        <a:pt x="142" y="385"/>
                      </a:lnTo>
                      <a:lnTo>
                        <a:pt x="142" y="377"/>
                      </a:lnTo>
                      <a:lnTo>
                        <a:pt x="148" y="367"/>
                      </a:lnTo>
                      <a:lnTo>
                        <a:pt x="148" y="363"/>
                      </a:lnTo>
                      <a:lnTo>
                        <a:pt x="145" y="360"/>
                      </a:lnTo>
                      <a:lnTo>
                        <a:pt x="135" y="358"/>
                      </a:lnTo>
                      <a:lnTo>
                        <a:pt x="123" y="349"/>
                      </a:lnTo>
                      <a:lnTo>
                        <a:pt x="116" y="340"/>
                      </a:lnTo>
                      <a:lnTo>
                        <a:pt x="116" y="335"/>
                      </a:lnTo>
                      <a:lnTo>
                        <a:pt x="123" y="323"/>
                      </a:lnTo>
                      <a:lnTo>
                        <a:pt x="123" y="318"/>
                      </a:lnTo>
                      <a:lnTo>
                        <a:pt x="120" y="316"/>
                      </a:lnTo>
                      <a:lnTo>
                        <a:pt x="106" y="307"/>
                      </a:lnTo>
                      <a:lnTo>
                        <a:pt x="101" y="310"/>
                      </a:lnTo>
                      <a:lnTo>
                        <a:pt x="89" y="316"/>
                      </a:lnTo>
                      <a:lnTo>
                        <a:pt x="84" y="321"/>
                      </a:lnTo>
                      <a:lnTo>
                        <a:pt x="87" y="325"/>
                      </a:lnTo>
                      <a:lnTo>
                        <a:pt x="89" y="328"/>
                      </a:lnTo>
                      <a:lnTo>
                        <a:pt x="96" y="337"/>
                      </a:lnTo>
                      <a:lnTo>
                        <a:pt x="96" y="395"/>
                      </a:lnTo>
                      <a:lnTo>
                        <a:pt x="98" y="418"/>
                      </a:lnTo>
                      <a:lnTo>
                        <a:pt x="96" y="433"/>
                      </a:lnTo>
                      <a:lnTo>
                        <a:pt x="98" y="445"/>
                      </a:lnTo>
                      <a:lnTo>
                        <a:pt x="94" y="461"/>
                      </a:lnTo>
                      <a:lnTo>
                        <a:pt x="82" y="471"/>
                      </a:lnTo>
                      <a:lnTo>
                        <a:pt x="76" y="471"/>
                      </a:lnTo>
                      <a:lnTo>
                        <a:pt x="66" y="468"/>
                      </a:lnTo>
                      <a:lnTo>
                        <a:pt x="42" y="471"/>
                      </a:lnTo>
                      <a:lnTo>
                        <a:pt x="29" y="471"/>
                      </a:lnTo>
                      <a:lnTo>
                        <a:pt x="27" y="468"/>
                      </a:lnTo>
                      <a:lnTo>
                        <a:pt x="32" y="461"/>
                      </a:lnTo>
                      <a:lnTo>
                        <a:pt x="34" y="451"/>
                      </a:lnTo>
                      <a:lnTo>
                        <a:pt x="39" y="436"/>
                      </a:lnTo>
                      <a:lnTo>
                        <a:pt x="42" y="393"/>
                      </a:lnTo>
                      <a:lnTo>
                        <a:pt x="32" y="379"/>
                      </a:lnTo>
                      <a:lnTo>
                        <a:pt x="7" y="379"/>
                      </a:lnTo>
                      <a:lnTo>
                        <a:pt x="0" y="371"/>
                      </a:lnTo>
                      <a:lnTo>
                        <a:pt x="0" y="358"/>
                      </a:lnTo>
                      <a:lnTo>
                        <a:pt x="2" y="328"/>
                      </a:lnTo>
                      <a:lnTo>
                        <a:pt x="17" y="307"/>
                      </a:lnTo>
                      <a:lnTo>
                        <a:pt x="22" y="298"/>
                      </a:lnTo>
                      <a:lnTo>
                        <a:pt x="22" y="262"/>
                      </a:lnTo>
                      <a:lnTo>
                        <a:pt x="27" y="252"/>
                      </a:lnTo>
                      <a:lnTo>
                        <a:pt x="27" y="243"/>
                      </a:lnTo>
                      <a:lnTo>
                        <a:pt x="32" y="232"/>
                      </a:lnTo>
                      <a:lnTo>
                        <a:pt x="39" y="222"/>
                      </a:lnTo>
                      <a:lnTo>
                        <a:pt x="42" y="211"/>
                      </a:lnTo>
                      <a:lnTo>
                        <a:pt x="37" y="202"/>
                      </a:lnTo>
                      <a:lnTo>
                        <a:pt x="34" y="199"/>
                      </a:lnTo>
                      <a:lnTo>
                        <a:pt x="29" y="181"/>
                      </a:lnTo>
                      <a:lnTo>
                        <a:pt x="37" y="172"/>
                      </a:lnTo>
                      <a:lnTo>
                        <a:pt x="37" y="163"/>
                      </a:lnTo>
                      <a:lnTo>
                        <a:pt x="34" y="161"/>
                      </a:lnTo>
                      <a:lnTo>
                        <a:pt x="37" y="161"/>
                      </a:lnTo>
                      <a:lnTo>
                        <a:pt x="39" y="159"/>
                      </a:lnTo>
                      <a:lnTo>
                        <a:pt x="45" y="149"/>
                      </a:lnTo>
                      <a:lnTo>
                        <a:pt x="52" y="136"/>
                      </a:lnTo>
                      <a:lnTo>
                        <a:pt x="69" y="129"/>
                      </a:lnTo>
                      <a:lnTo>
                        <a:pt x="78" y="126"/>
                      </a:lnTo>
                      <a:lnTo>
                        <a:pt x="82" y="124"/>
                      </a:lnTo>
                      <a:lnTo>
                        <a:pt x="84" y="114"/>
                      </a:lnTo>
                      <a:lnTo>
                        <a:pt x="87" y="101"/>
                      </a:lnTo>
                      <a:lnTo>
                        <a:pt x="94" y="99"/>
                      </a:lnTo>
                      <a:lnTo>
                        <a:pt x="108" y="99"/>
                      </a:lnTo>
                      <a:lnTo>
                        <a:pt x="135" y="96"/>
                      </a:lnTo>
                      <a:lnTo>
                        <a:pt x="156" y="87"/>
                      </a:lnTo>
                      <a:lnTo>
                        <a:pt x="165" y="87"/>
                      </a:lnTo>
                      <a:lnTo>
                        <a:pt x="175" y="83"/>
                      </a:lnTo>
                      <a:lnTo>
                        <a:pt x="197" y="88"/>
                      </a:lnTo>
                      <a:lnTo>
                        <a:pt x="209" y="83"/>
                      </a:lnTo>
                      <a:lnTo>
                        <a:pt x="220" y="78"/>
                      </a:lnTo>
                      <a:lnTo>
                        <a:pt x="234" y="76"/>
                      </a:lnTo>
                      <a:lnTo>
                        <a:pt x="250" y="66"/>
                      </a:lnTo>
                      <a:lnTo>
                        <a:pt x="254" y="57"/>
                      </a:lnTo>
                      <a:lnTo>
                        <a:pt x="261" y="46"/>
                      </a:lnTo>
                      <a:lnTo>
                        <a:pt x="277" y="31"/>
                      </a:lnTo>
                      <a:lnTo>
                        <a:pt x="284" y="21"/>
                      </a:lnTo>
                      <a:lnTo>
                        <a:pt x="296" y="6"/>
                      </a:lnTo>
                      <a:lnTo>
                        <a:pt x="30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21" name="Freeform 269"/>
                <p:cNvSpPr>
                  <a:spLocks/>
                </p:cNvSpPr>
                <p:nvPr/>
              </p:nvSpPr>
              <p:spPr bwMode="auto">
                <a:xfrm>
                  <a:off x="5050" y="4422"/>
                  <a:ext cx="51" cy="24"/>
                </a:xfrm>
                <a:custGeom>
                  <a:avLst/>
                  <a:gdLst>
                    <a:gd name="T0" fmla="*/ 88 w 103"/>
                    <a:gd name="T1" fmla="*/ 0 h 48"/>
                    <a:gd name="T2" fmla="*/ 98 w 103"/>
                    <a:gd name="T3" fmla="*/ 2 h 48"/>
                    <a:gd name="T4" fmla="*/ 103 w 103"/>
                    <a:gd name="T5" fmla="*/ 16 h 48"/>
                    <a:gd name="T6" fmla="*/ 103 w 103"/>
                    <a:gd name="T7" fmla="*/ 25 h 48"/>
                    <a:gd name="T8" fmla="*/ 93 w 103"/>
                    <a:gd name="T9" fmla="*/ 34 h 48"/>
                    <a:gd name="T10" fmla="*/ 84 w 103"/>
                    <a:gd name="T11" fmla="*/ 34 h 48"/>
                    <a:gd name="T12" fmla="*/ 63 w 103"/>
                    <a:gd name="T13" fmla="*/ 25 h 48"/>
                    <a:gd name="T14" fmla="*/ 51 w 103"/>
                    <a:gd name="T15" fmla="*/ 34 h 48"/>
                    <a:gd name="T16" fmla="*/ 36 w 103"/>
                    <a:gd name="T17" fmla="*/ 38 h 48"/>
                    <a:gd name="T18" fmla="*/ 26 w 103"/>
                    <a:gd name="T19" fmla="*/ 43 h 48"/>
                    <a:gd name="T20" fmla="*/ 7 w 103"/>
                    <a:gd name="T21" fmla="*/ 48 h 48"/>
                    <a:gd name="T22" fmla="*/ 3 w 103"/>
                    <a:gd name="T23" fmla="*/ 46 h 48"/>
                    <a:gd name="T24" fmla="*/ 0 w 103"/>
                    <a:gd name="T25" fmla="*/ 38 h 48"/>
                    <a:gd name="T26" fmla="*/ 0 w 103"/>
                    <a:gd name="T27" fmla="*/ 18 h 48"/>
                    <a:gd name="T28" fmla="*/ 5 w 103"/>
                    <a:gd name="T29" fmla="*/ 13 h 48"/>
                    <a:gd name="T30" fmla="*/ 51 w 103"/>
                    <a:gd name="T31" fmla="*/ 13 h 48"/>
                    <a:gd name="T32" fmla="*/ 71 w 103"/>
                    <a:gd name="T33" fmla="*/ 8 h 48"/>
                    <a:gd name="T34" fmla="*/ 86 w 103"/>
                    <a:gd name="T35" fmla="*/ 2 h 48"/>
                    <a:gd name="T36" fmla="*/ 88 w 103"/>
                    <a:gd name="T37" fmla="*/ 0 h 4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03"/>
                    <a:gd name="T58" fmla="*/ 0 h 48"/>
                    <a:gd name="T59" fmla="*/ 103 w 103"/>
                    <a:gd name="T60" fmla="*/ 48 h 48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03" h="48">
                      <a:moveTo>
                        <a:pt x="88" y="0"/>
                      </a:moveTo>
                      <a:lnTo>
                        <a:pt x="98" y="2"/>
                      </a:lnTo>
                      <a:lnTo>
                        <a:pt x="103" y="16"/>
                      </a:lnTo>
                      <a:lnTo>
                        <a:pt x="103" y="25"/>
                      </a:lnTo>
                      <a:lnTo>
                        <a:pt x="93" y="34"/>
                      </a:lnTo>
                      <a:lnTo>
                        <a:pt x="84" y="34"/>
                      </a:lnTo>
                      <a:lnTo>
                        <a:pt x="63" y="25"/>
                      </a:lnTo>
                      <a:lnTo>
                        <a:pt x="51" y="34"/>
                      </a:lnTo>
                      <a:lnTo>
                        <a:pt x="36" y="38"/>
                      </a:lnTo>
                      <a:lnTo>
                        <a:pt x="26" y="43"/>
                      </a:lnTo>
                      <a:lnTo>
                        <a:pt x="7" y="48"/>
                      </a:lnTo>
                      <a:lnTo>
                        <a:pt x="3" y="46"/>
                      </a:lnTo>
                      <a:lnTo>
                        <a:pt x="0" y="38"/>
                      </a:lnTo>
                      <a:lnTo>
                        <a:pt x="0" y="18"/>
                      </a:lnTo>
                      <a:lnTo>
                        <a:pt x="5" y="13"/>
                      </a:lnTo>
                      <a:lnTo>
                        <a:pt x="51" y="13"/>
                      </a:lnTo>
                      <a:lnTo>
                        <a:pt x="71" y="8"/>
                      </a:lnTo>
                      <a:lnTo>
                        <a:pt x="86" y="2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22" name="Freeform 270"/>
                <p:cNvSpPr>
                  <a:spLocks/>
                </p:cNvSpPr>
                <p:nvPr/>
              </p:nvSpPr>
              <p:spPr bwMode="auto">
                <a:xfrm>
                  <a:off x="5136" y="4427"/>
                  <a:ext cx="29" cy="30"/>
                </a:xfrm>
                <a:custGeom>
                  <a:avLst/>
                  <a:gdLst>
                    <a:gd name="T0" fmla="*/ 45 w 57"/>
                    <a:gd name="T1" fmla="*/ 0 h 60"/>
                    <a:gd name="T2" fmla="*/ 55 w 57"/>
                    <a:gd name="T3" fmla="*/ 0 h 60"/>
                    <a:gd name="T4" fmla="*/ 57 w 57"/>
                    <a:gd name="T5" fmla="*/ 2 h 60"/>
                    <a:gd name="T6" fmla="*/ 57 w 57"/>
                    <a:gd name="T7" fmla="*/ 12 h 60"/>
                    <a:gd name="T8" fmla="*/ 52 w 57"/>
                    <a:gd name="T9" fmla="*/ 20 h 60"/>
                    <a:gd name="T10" fmla="*/ 41 w 57"/>
                    <a:gd name="T11" fmla="*/ 25 h 60"/>
                    <a:gd name="T12" fmla="*/ 25 w 57"/>
                    <a:gd name="T13" fmla="*/ 35 h 60"/>
                    <a:gd name="T14" fmla="*/ 22 w 57"/>
                    <a:gd name="T15" fmla="*/ 45 h 60"/>
                    <a:gd name="T16" fmla="*/ 11 w 57"/>
                    <a:gd name="T17" fmla="*/ 60 h 60"/>
                    <a:gd name="T18" fmla="*/ 8 w 57"/>
                    <a:gd name="T19" fmla="*/ 60 h 60"/>
                    <a:gd name="T20" fmla="*/ 6 w 57"/>
                    <a:gd name="T21" fmla="*/ 55 h 60"/>
                    <a:gd name="T22" fmla="*/ 3 w 57"/>
                    <a:gd name="T23" fmla="*/ 42 h 60"/>
                    <a:gd name="T24" fmla="*/ 0 w 57"/>
                    <a:gd name="T25" fmla="*/ 14 h 60"/>
                    <a:gd name="T26" fmla="*/ 8 w 57"/>
                    <a:gd name="T27" fmla="*/ 7 h 60"/>
                    <a:gd name="T28" fmla="*/ 18 w 57"/>
                    <a:gd name="T29" fmla="*/ 2 h 60"/>
                    <a:gd name="T30" fmla="*/ 41 w 57"/>
                    <a:gd name="T31" fmla="*/ 2 h 60"/>
                    <a:gd name="T32" fmla="*/ 45 w 57"/>
                    <a:gd name="T33" fmla="*/ 0 h 6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57"/>
                    <a:gd name="T52" fmla="*/ 0 h 60"/>
                    <a:gd name="T53" fmla="*/ 57 w 57"/>
                    <a:gd name="T54" fmla="*/ 60 h 60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57" h="60">
                      <a:moveTo>
                        <a:pt x="45" y="0"/>
                      </a:moveTo>
                      <a:lnTo>
                        <a:pt x="55" y="0"/>
                      </a:lnTo>
                      <a:lnTo>
                        <a:pt x="57" y="2"/>
                      </a:lnTo>
                      <a:lnTo>
                        <a:pt x="57" y="12"/>
                      </a:lnTo>
                      <a:lnTo>
                        <a:pt x="52" y="20"/>
                      </a:lnTo>
                      <a:lnTo>
                        <a:pt x="41" y="25"/>
                      </a:lnTo>
                      <a:lnTo>
                        <a:pt x="25" y="35"/>
                      </a:lnTo>
                      <a:lnTo>
                        <a:pt x="22" y="45"/>
                      </a:lnTo>
                      <a:lnTo>
                        <a:pt x="11" y="60"/>
                      </a:lnTo>
                      <a:lnTo>
                        <a:pt x="8" y="60"/>
                      </a:lnTo>
                      <a:lnTo>
                        <a:pt x="6" y="55"/>
                      </a:lnTo>
                      <a:lnTo>
                        <a:pt x="3" y="42"/>
                      </a:lnTo>
                      <a:lnTo>
                        <a:pt x="0" y="14"/>
                      </a:lnTo>
                      <a:lnTo>
                        <a:pt x="8" y="7"/>
                      </a:lnTo>
                      <a:lnTo>
                        <a:pt x="18" y="2"/>
                      </a:lnTo>
                      <a:lnTo>
                        <a:pt x="41" y="2"/>
                      </a:lnTo>
                      <a:lnTo>
                        <a:pt x="4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23" name="Freeform 271"/>
                <p:cNvSpPr>
                  <a:spLocks/>
                </p:cNvSpPr>
                <p:nvPr/>
              </p:nvSpPr>
              <p:spPr bwMode="auto">
                <a:xfrm>
                  <a:off x="5098" y="4445"/>
                  <a:ext cx="32" cy="26"/>
                </a:xfrm>
                <a:custGeom>
                  <a:avLst/>
                  <a:gdLst>
                    <a:gd name="T0" fmla="*/ 46 w 66"/>
                    <a:gd name="T1" fmla="*/ 0 h 52"/>
                    <a:gd name="T2" fmla="*/ 56 w 66"/>
                    <a:gd name="T3" fmla="*/ 2 h 52"/>
                    <a:gd name="T4" fmla="*/ 66 w 66"/>
                    <a:gd name="T5" fmla="*/ 7 h 52"/>
                    <a:gd name="T6" fmla="*/ 66 w 66"/>
                    <a:gd name="T7" fmla="*/ 10 h 52"/>
                    <a:gd name="T8" fmla="*/ 61 w 66"/>
                    <a:gd name="T9" fmla="*/ 20 h 52"/>
                    <a:gd name="T10" fmla="*/ 58 w 66"/>
                    <a:gd name="T11" fmla="*/ 30 h 52"/>
                    <a:gd name="T12" fmla="*/ 54 w 66"/>
                    <a:gd name="T13" fmla="*/ 40 h 52"/>
                    <a:gd name="T14" fmla="*/ 46 w 66"/>
                    <a:gd name="T15" fmla="*/ 50 h 52"/>
                    <a:gd name="T16" fmla="*/ 37 w 66"/>
                    <a:gd name="T17" fmla="*/ 52 h 52"/>
                    <a:gd name="T18" fmla="*/ 35 w 66"/>
                    <a:gd name="T19" fmla="*/ 52 h 52"/>
                    <a:gd name="T20" fmla="*/ 23 w 66"/>
                    <a:gd name="T21" fmla="*/ 50 h 52"/>
                    <a:gd name="T22" fmla="*/ 10 w 66"/>
                    <a:gd name="T23" fmla="*/ 45 h 52"/>
                    <a:gd name="T24" fmla="*/ 8 w 66"/>
                    <a:gd name="T25" fmla="*/ 43 h 52"/>
                    <a:gd name="T26" fmla="*/ 0 w 66"/>
                    <a:gd name="T27" fmla="*/ 27 h 52"/>
                    <a:gd name="T28" fmla="*/ 0 w 66"/>
                    <a:gd name="T29" fmla="*/ 20 h 52"/>
                    <a:gd name="T30" fmla="*/ 10 w 66"/>
                    <a:gd name="T31" fmla="*/ 18 h 52"/>
                    <a:gd name="T32" fmla="*/ 21 w 66"/>
                    <a:gd name="T33" fmla="*/ 7 h 52"/>
                    <a:gd name="T34" fmla="*/ 45 w 66"/>
                    <a:gd name="T35" fmla="*/ 2 h 52"/>
                    <a:gd name="T36" fmla="*/ 46 w 66"/>
                    <a:gd name="T37" fmla="*/ 0 h 5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66"/>
                    <a:gd name="T58" fmla="*/ 0 h 52"/>
                    <a:gd name="T59" fmla="*/ 66 w 66"/>
                    <a:gd name="T60" fmla="*/ 52 h 52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66" h="52">
                      <a:moveTo>
                        <a:pt x="46" y="0"/>
                      </a:moveTo>
                      <a:lnTo>
                        <a:pt x="56" y="2"/>
                      </a:lnTo>
                      <a:lnTo>
                        <a:pt x="66" y="7"/>
                      </a:lnTo>
                      <a:lnTo>
                        <a:pt x="66" y="10"/>
                      </a:lnTo>
                      <a:lnTo>
                        <a:pt x="61" y="20"/>
                      </a:lnTo>
                      <a:lnTo>
                        <a:pt x="58" y="30"/>
                      </a:lnTo>
                      <a:lnTo>
                        <a:pt x="54" y="40"/>
                      </a:lnTo>
                      <a:lnTo>
                        <a:pt x="46" y="50"/>
                      </a:lnTo>
                      <a:lnTo>
                        <a:pt x="37" y="52"/>
                      </a:lnTo>
                      <a:lnTo>
                        <a:pt x="35" y="52"/>
                      </a:lnTo>
                      <a:lnTo>
                        <a:pt x="23" y="50"/>
                      </a:lnTo>
                      <a:lnTo>
                        <a:pt x="10" y="45"/>
                      </a:lnTo>
                      <a:lnTo>
                        <a:pt x="8" y="43"/>
                      </a:lnTo>
                      <a:lnTo>
                        <a:pt x="0" y="27"/>
                      </a:lnTo>
                      <a:lnTo>
                        <a:pt x="0" y="20"/>
                      </a:lnTo>
                      <a:lnTo>
                        <a:pt x="10" y="18"/>
                      </a:lnTo>
                      <a:lnTo>
                        <a:pt x="21" y="7"/>
                      </a:lnTo>
                      <a:lnTo>
                        <a:pt x="45" y="2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24" name="Freeform 272"/>
                <p:cNvSpPr>
                  <a:spLocks/>
                </p:cNvSpPr>
                <p:nvPr/>
              </p:nvSpPr>
              <p:spPr bwMode="auto">
                <a:xfrm>
                  <a:off x="5136" y="4549"/>
                  <a:ext cx="8" cy="9"/>
                </a:xfrm>
                <a:custGeom>
                  <a:avLst/>
                  <a:gdLst>
                    <a:gd name="T0" fmla="*/ 3 w 15"/>
                    <a:gd name="T1" fmla="*/ 0 h 18"/>
                    <a:gd name="T2" fmla="*/ 13 w 15"/>
                    <a:gd name="T3" fmla="*/ 3 h 18"/>
                    <a:gd name="T4" fmla="*/ 15 w 15"/>
                    <a:gd name="T5" fmla="*/ 5 h 18"/>
                    <a:gd name="T6" fmla="*/ 15 w 15"/>
                    <a:gd name="T7" fmla="*/ 16 h 18"/>
                    <a:gd name="T8" fmla="*/ 13 w 15"/>
                    <a:gd name="T9" fmla="*/ 18 h 18"/>
                    <a:gd name="T10" fmla="*/ 11 w 15"/>
                    <a:gd name="T11" fmla="*/ 18 h 18"/>
                    <a:gd name="T12" fmla="*/ 0 w 15"/>
                    <a:gd name="T13" fmla="*/ 11 h 18"/>
                    <a:gd name="T14" fmla="*/ 0 w 15"/>
                    <a:gd name="T15" fmla="*/ 5 h 18"/>
                    <a:gd name="T16" fmla="*/ 3 w 15"/>
                    <a:gd name="T17" fmla="*/ 0 h 1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8"/>
                    <a:gd name="T29" fmla="*/ 15 w 15"/>
                    <a:gd name="T30" fmla="*/ 18 h 1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8">
                      <a:moveTo>
                        <a:pt x="3" y="0"/>
                      </a:moveTo>
                      <a:lnTo>
                        <a:pt x="13" y="3"/>
                      </a:lnTo>
                      <a:lnTo>
                        <a:pt x="15" y="5"/>
                      </a:lnTo>
                      <a:lnTo>
                        <a:pt x="15" y="16"/>
                      </a:lnTo>
                      <a:lnTo>
                        <a:pt x="13" y="18"/>
                      </a:lnTo>
                      <a:lnTo>
                        <a:pt x="11" y="18"/>
                      </a:lnTo>
                      <a:lnTo>
                        <a:pt x="0" y="11"/>
                      </a:lnTo>
                      <a:lnTo>
                        <a:pt x="0" y="5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25" name="Freeform 273"/>
                <p:cNvSpPr>
                  <a:spLocks/>
                </p:cNvSpPr>
                <p:nvPr/>
              </p:nvSpPr>
              <p:spPr bwMode="auto">
                <a:xfrm>
                  <a:off x="5159" y="4561"/>
                  <a:ext cx="11" cy="10"/>
                </a:xfrm>
                <a:custGeom>
                  <a:avLst/>
                  <a:gdLst>
                    <a:gd name="T0" fmla="*/ 7 w 23"/>
                    <a:gd name="T1" fmla="*/ 0 h 21"/>
                    <a:gd name="T2" fmla="*/ 17 w 23"/>
                    <a:gd name="T3" fmla="*/ 0 h 21"/>
                    <a:gd name="T4" fmla="*/ 23 w 23"/>
                    <a:gd name="T5" fmla="*/ 6 h 21"/>
                    <a:gd name="T6" fmla="*/ 23 w 23"/>
                    <a:gd name="T7" fmla="*/ 7 h 21"/>
                    <a:gd name="T8" fmla="*/ 12 w 23"/>
                    <a:gd name="T9" fmla="*/ 18 h 21"/>
                    <a:gd name="T10" fmla="*/ 5 w 23"/>
                    <a:gd name="T11" fmla="*/ 21 h 21"/>
                    <a:gd name="T12" fmla="*/ 0 w 23"/>
                    <a:gd name="T13" fmla="*/ 13 h 21"/>
                    <a:gd name="T14" fmla="*/ 0 w 23"/>
                    <a:gd name="T15" fmla="*/ 11 h 21"/>
                    <a:gd name="T16" fmla="*/ 7 w 23"/>
                    <a:gd name="T17" fmla="*/ 0 h 2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3"/>
                    <a:gd name="T28" fmla="*/ 0 h 21"/>
                    <a:gd name="T29" fmla="*/ 23 w 23"/>
                    <a:gd name="T30" fmla="*/ 21 h 2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3" h="21">
                      <a:moveTo>
                        <a:pt x="7" y="0"/>
                      </a:moveTo>
                      <a:lnTo>
                        <a:pt x="17" y="0"/>
                      </a:lnTo>
                      <a:lnTo>
                        <a:pt x="23" y="6"/>
                      </a:lnTo>
                      <a:lnTo>
                        <a:pt x="23" y="7"/>
                      </a:lnTo>
                      <a:lnTo>
                        <a:pt x="12" y="18"/>
                      </a:lnTo>
                      <a:lnTo>
                        <a:pt x="5" y="21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26" name="Freeform 274"/>
                <p:cNvSpPr>
                  <a:spLocks/>
                </p:cNvSpPr>
                <p:nvPr/>
              </p:nvSpPr>
              <p:spPr bwMode="auto">
                <a:xfrm>
                  <a:off x="5150" y="4564"/>
                  <a:ext cx="4" cy="7"/>
                </a:xfrm>
                <a:custGeom>
                  <a:avLst/>
                  <a:gdLst>
                    <a:gd name="T0" fmla="*/ 3 w 9"/>
                    <a:gd name="T1" fmla="*/ 0 h 15"/>
                    <a:gd name="T2" fmla="*/ 9 w 9"/>
                    <a:gd name="T3" fmla="*/ 0 h 15"/>
                    <a:gd name="T4" fmla="*/ 9 w 9"/>
                    <a:gd name="T5" fmla="*/ 10 h 15"/>
                    <a:gd name="T6" fmla="*/ 3 w 9"/>
                    <a:gd name="T7" fmla="*/ 15 h 15"/>
                    <a:gd name="T8" fmla="*/ 0 w 9"/>
                    <a:gd name="T9" fmla="*/ 12 h 15"/>
                    <a:gd name="T10" fmla="*/ 0 w 9"/>
                    <a:gd name="T11" fmla="*/ 5 h 15"/>
                    <a:gd name="T12" fmla="*/ 3 w 9"/>
                    <a:gd name="T13" fmla="*/ 0 h 1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9"/>
                    <a:gd name="T22" fmla="*/ 0 h 15"/>
                    <a:gd name="T23" fmla="*/ 9 w 9"/>
                    <a:gd name="T24" fmla="*/ 15 h 1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9" h="15">
                      <a:moveTo>
                        <a:pt x="3" y="0"/>
                      </a:moveTo>
                      <a:lnTo>
                        <a:pt x="9" y="0"/>
                      </a:lnTo>
                      <a:lnTo>
                        <a:pt x="9" y="10"/>
                      </a:lnTo>
                      <a:lnTo>
                        <a:pt x="3" y="15"/>
                      </a:lnTo>
                      <a:lnTo>
                        <a:pt x="0" y="12"/>
                      </a:lnTo>
                      <a:lnTo>
                        <a:pt x="0" y="5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27" name="Freeform 275"/>
                <p:cNvSpPr>
                  <a:spLocks/>
                </p:cNvSpPr>
                <p:nvPr/>
              </p:nvSpPr>
              <p:spPr bwMode="auto">
                <a:xfrm>
                  <a:off x="5023" y="4667"/>
                  <a:ext cx="20" cy="21"/>
                </a:xfrm>
                <a:custGeom>
                  <a:avLst/>
                  <a:gdLst>
                    <a:gd name="T0" fmla="*/ 36 w 40"/>
                    <a:gd name="T1" fmla="*/ 1 h 42"/>
                    <a:gd name="T2" fmla="*/ 40 w 40"/>
                    <a:gd name="T3" fmla="*/ 10 h 42"/>
                    <a:gd name="T4" fmla="*/ 34 w 40"/>
                    <a:gd name="T5" fmla="*/ 21 h 42"/>
                    <a:gd name="T6" fmla="*/ 21 w 40"/>
                    <a:gd name="T7" fmla="*/ 39 h 42"/>
                    <a:gd name="T8" fmla="*/ 14 w 40"/>
                    <a:gd name="T9" fmla="*/ 42 h 42"/>
                    <a:gd name="T10" fmla="*/ 2 w 40"/>
                    <a:gd name="T11" fmla="*/ 39 h 42"/>
                    <a:gd name="T12" fmla="*/ 0 w 40"/>
                    <a:gd name="T13" fmla="*/ 33 h 42"/>
                    <a:gd name="T14" fmla="*/ 0 w 40"/>
                    <a:gd name="T15" fmla="*/ 31 h 42"/>
                    <a:gd name="T16" fmla="*/ 2 w 40"/>
                    <a:gd name="T17" fmla="*/ 28 h 42"/>
                    <a:gd name="T18" fmla="*/ 16 w 40"/>
                    <a:gd name="T19" fmla="*/ 24 h 42"/>
                    <a:gd name="T20" fmla="*/ 21 w 40"/>
                    <a:gd name="T21" fmla="*/ 19 h 42"/>
                    <a:gd name="T22" fmla="*/ 29 w 40"/>
                    <a:gd name="T23" fmla="*/ 9 h 42"/>
                    <a:gd name="T24" fmla="*/ 35 w 40"/>
                    <a:gd name="T25" fmla="*/ 0 h 42"/>
                    <a:gd name="T26" fmla="*/ 36 w 40"/>
                    <a:gd name="T27" fmla="*/ 1 h 42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0"/>
                    <a:gd name="T43" fmla="*/ 0 h 42"/>
                    <a:gd name="T44" fmla="*/ 40 w 40"/>
                    <a:gd name="T45" fmla="*/ 42 h 42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0" h="42">
                      <a:moveTo>
                        <a:pt x="36" y="1"/>
                      </a:moveTo>
                      <a:lnTo>
                        <a:pt x="40" y="10"/>
                      </a:lnTo>
                      <a:lnTo>
                        <a:pt x="34" y="21"/>
                      </a:lnTo>
                      <a:lnTo>
                        <a:pt x="21" y="39"/>
                      </a:lnTo>
                      <a:lnTo>
                        <a:pt x="14" y="42"/>
                      </a:lnTo>
                      <a:lnTo>
                        <a:pt x="2" y="39"/>
                      </a:lnTo>
                      <a:lnTo>
                        <a:pt x="0" y="33"/>
                      </a:lnTo>
                      <a:lnTo>
                        <a:pt x="0" y="31"/>
                      </a:lnTo>
                      <a:lnTo>
                        <a:pt x="2" y="28"/>
                      </a:lnTo>
                      <a:lnTo>
                        <a:pt x="16" y="24"/>
                      </a:lnTo>
                      <a:lnTo>
                        <a:pt x="21" y="19"/>
                      </a:lnTo>
                      <a:lnTo>
                        <a:pt x="29" y="9"/>
                      </a:lnTo>
                      <a:lnTo>
                        <a:pt x="35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28" name="Freeform 276"/>
                <p:cNvSpPr>
                  <a:spLocks/>
                </p:cNvSpPr>
                <p:nvPr/>
              </p:nvSpPr>
              <p:spPr bwMode="auto">
                <a:xfrm>
                  <a:off x="5056" y="4592"/>
                  <a:ext cx="28" cy="18"/>
                </a:xfrm>
                <a:custGeom>
                  <a:avLst/>
                  <a:gdLst>
                    <a:gd name="T0" fmla="*/ 44 w 56"/>
                    <a:gd name="T1" fmla="*/ 0 h 35"/>
                    <a:gd name="T2" fmla="*/ 56 w 56"/>
                    <a:gd name="T3" fmla="*/ 0 h 35"/>
                    <a:gd name="T4" fmla="*/ 56 w 56"/>
                    <a:gd name="T5" fmla="*/ 2 h 35"/>
                    <a:gd name="T6" fmla="*/ 47 w 56"/>
                    <a:gd name="T7" fmla="*/ 21 h 35"/>
                    <a:gd name="T8" fmla="*/ 37 w 56"/>
                    <a:gd name="T9" fmla="*/ 25 h 35"/>
                    <a:gd name="T10" fmla="*/ 26 w 56"/>
                    <a:gd name="T11" fmla="*/ 25 h 35"/>
                    <a:gd name="T12" fmla="*/ 7 w 56"/>
                    <a:gd name="T13" fmla="*/ 35 h 35"/>
                    <a:gd name="T14" fmla="*/ 5 w 56"/>
                    <a:gd name="T15" fmla="*/ 35 h 35"/>
                    <a:gd name="T16" fmla="*/ 0 w 56"/>
                    <a:gd name="T17" fmla="*/ 32 h 35"/>
                    <a:gd name="T18" fmla="*/ 0 w 56"/>
                    <a:gd name="T19" fmla="*/ 25 h 35"/>
                    <a:gd name="T20" fmla="*/ 5 w 56"/>
                    <a:gd name="T21" fmla="*/ 14 h 35"/>
                    <a:gd name="T22" fmla="*/ 7 w 56"/>
                    <a:gd name="T23" fmla="*/ 12 h 35"/>
                    <a:gd name="T24" fmla="*/ 17 w 56"/>
                    <a:gd name="T25" fmla="*/ 9 h 35"/>
                    <a:gd name="T26" fmla="*/ 32 w 56"/>
                    <a:gd name="T27" fmla="*/ 5 h 35"/>
                    <a:gd name="T28" fmla="*/ 41 w 56"/>
                    <a:gd name="T29" fmla="*/ 2 h 35"/>
                    <a:gd name="T30" fmla="*/ 44 w 56"/>
                    <a:gd name="T31" fmla="*/ 0 h 3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56"/>
                    <a:gd name="T49" fmla="*/ 0 h 35"/>
                    <a:gd name="T50" fmla="*/ 56 w 56"/>
                    <a:gd name="T51" fmla="*/ 35 h 35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56" h="35">
                      <a:moveTo>
                        <a:pt x="44" y="0"/>
                      </a:moveTo>
                      <a:lnTo>
                        <a:pt x="56" y="0"/>
                      </a:lnTo>
                      <a:lnTo>
                        <a:pt x="56" y="2"/>
                      </a:lnTo>
                      <a:lnTo>
                        <a:pt x="47" y="21"/>
                      </a:lnTo>
                      <a:lnTo>
                        <a:pt x="37" y="25"/>
                      </a:lnTo>
                      <a:lnTo>
                        <a:pt x="26" y="25"/>
                      </a:lnTo>
                      <a:lnTo>
                        <a:pt x="7" y="35"/>
                      </a:lnTo>
                      <a:lnTo>
                        <a:pt x="5" y="35"/>
                      </a:lnTo>
                      <a:lnTo>
                        <a:pt x="0" y="32"/>
                      </a:lnTo>
                      <a:lnTo>
                        <a:pt x="0" y="25"/>
                      </a:lnTo>
                      <a:lnTo>
                        <a:pt x="5" y="14"/>
                      </a:lnTo>
                      <a:lnTo>
                        <a:pt x="7" y="12"/>
                      </a:lnTo>
                      <a:lnTo>
                        <a:pt x="17" y="9"/>
                      </a:lnTo>
                      <a:lnTo>
                        <a:pt x="32" y="5"/>
                      </a:lnTo>
                      <a:lnTo>
                        <a:pt x="41" y="2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29" name="Freeform 277"/>
                <p:cNvSpPr>
                  <a:spLocks/>
                </p:cNvSpPr>
                <p:nvPr/>
              </p:nvSpPr>
              <p:spPr bwMode="auto">
                <a:xfrm>
                  <a:off x="4944" y="4602"/>
                  <a:ext cx="110" cy="52"/>
                </a:xfrm>
                <a:custGeom>
                  <a:avLst/>
                  <a:gdLst>
                    <a:gd name="T0" fmla="*/ 213 w 220"/>
                    <a:gd name="T1" fmla="*/ 0 h 103"/>
                    <a:gd name="T2" fmla="*/ 218 w 220"/>
                    <a:gd name="T3" fmla="*/ 0 h 103"/>
                    <a:gd name="T4" fmla="*/ 220 w 220"/>
                    <a:gd name="T5" fmla="*/ 6 h 103"/>
                    <a:gd name="T6" fmla="*/ 220 w 220"/>
                    <a:gd name="T7" fmla="*/ 13 h 103"/>
                    <a:gd name="T8" fmla="*/ 216 w 220"/>
                    <a:gd name="T9" fmla="*/ 23 h 103"/>
                    <a:gd name="T10" fmla="*/ 211 w 220"/>
                    <a:gd name="T11" fmla="*/ 28 h 103"/>
                    <a:gd name="T12" fmla="*/ 198 w 220"/>
                    <a:gd name="T13" fmla="*/ 37 h 103"/>
                    <a:gd name="T14" fmla="*/ 180 w 220"/>
                    <a:gd name="T15" fmla="*/ 37 h 103"/>
                    <a:gd name="T16" fmla="*/ 170 w 220"/>
                    <a:gd name="T17" fmla="*/ 46 h 103"/>
                    <a:gd name="T18" fmla="*/ 159 w 220"/>
                    <a:gd name="T19" fmla="*/ 53 h 103"/>
                    <a:gd name="T20" fmla="*/ 148 w 220"/>
                    <a:gd name="T21" fmla="*/ 55 h 103"/>
                    <a:gd name="T22" fmla="*/ 136 w 220"/>
                    <a:gd name="T23" fmla="*/ 61 h 103"/>
                    <a:gd name="T24" fmla="*/ 126 w 220"/>
                    <a:gd name="T25" fmla="*/ 68 h 103"/>
                    <a:gd name="T26" fmla="*/ 104 w 220"/>
                    <a:gd name="T27" fmla="*/ 71 h 103"/>
                    <a:gd name="T28" fmla="*/ 79 w 220"/>
                    <a:gd name="T29" fmla="*/ 94 h 103"/>
                    <a:gd name="T30" fmla="*/ 63 w 220"/>
                    <a:gd name="T31" fmla="*/ 96 h 103"/>
                    <a:gd name="T32" fmla="*/ 47 w 220"/>
                    <a:gd name="T33" fmla="*/ 98 h 103"/>
                    <a:gd name="T34" fmla="*/ 37 w 220"/>
                    <a:gd name="T35" fmla="*/ 96 h 103"/>
                    <a:gd name="T36" fmla="*/ 35 w 220"/>
                    <a:gd name="T37" fmla="*/ 98 h 103"/>
                    <a:gd name="T38" fmla="*/ 7 w 220"/>
                    <a:gd name="T39" fmla="*/ 103 h 103"/>
                    <a:gd name="T40" fmla="*/ 5 w 220"/>
                    <a:gd name="T41" fmla="*/ 101 h 103"/>
                    <a:gd name="T42" fmla="*/ 0 w 220"/>
                    <a:gd name="T43" fmla="*/ 85 h 103"/>
                    <a:gd name="T44" fmla="*/ 10 w 220"/>
                    <a:gd name="T45" fmla="*/ 73 h 103"/>
                    <a:gd name="T46" fmla="*/ 21 w 220"/>
                    <a:gd name="T47" fmla="*/ 71 h 103"/>
                    <a:gd name="T48" fmla="*/ 30 w 220"/>
                    <a:gd name="T49" fmla="*/ 66 h 103"/>
                    <a:gd name="T50" fmla="*/ 47 w 220"/>
                    <a:gd name="T51" fmla="*/ 61 h 103"/>
                    <a:gd name="T52" fmla="*/ 67 w 220"/>
                    <a:gd name="T53" fmla="*/ 59 h 103"/>
                    <a:gd name="T54" fmla="*/ 85 w 220"/>
                    <a:gd name="T55" fmla="*/ 55 h 103"/>
                    <a:gd name="T56" fmla="*/ 97 w 220"/>
                    <a:gd name="T57" fmla="*/ 53 h 103"/>
                    <a:gd name="T58" fmla="*/ 99 w 220"/>
                    <a:gd name="T59" fmla="*/ 50 h 103"/>
                    <a:gd name="T60" fmla="*/ 115 w 220"/>
                    <a:gd name="T61" fmla="*/ 43 h 103"/>
                    <a:gd name="T62" fmla="*/ 126 w 220"/>
                    <a:gd name="T63" fmla="*/ 41 h 103"/>
                    <a:gd name="T64" fmla="*/ 136 w 220"/>
                    <a:gd name="T65" fmla="*/ 34 h 103"/>
                    <a:gd name="T66" fmla="*/ 145 w 220"/>
                    <a:gd name="T67" fmla="*/ 28 h 103"/>
                    <a:gd name="T68" fmla="*/ 156 w 220"/>
                    <a:gd name="T69" fmla="*/ 20 h 103"/>
                    <a:gd name="T70" fmla="*/ 159 w 220"/>
                    <a:gd name="T71" fmla="*/ 8 h 103"/>
                    <a:gd name="T72" fmla="*/ 198 w 220"/>
                    <a:gd name="T73" fmla="*/ 8 h 103"/>
                    <a:gd name="T74" fmla="*/ 207 w 220"/>
                    <a:gd name="T75" fmla="*/ 6 h 103"/>
                    <a:gd name="T76" fmla="*/ 213 w 220"/>
                    <a:gd name="T77" fmla="*/ 0 h 103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20"/>
                    <a:gd name="T118" fmla="*/ 0 h 103"/>
                    <a:gd name="T119" fmla="*/ 220 w 220"/>
                    <a:gd name="T120" fmla="*/ 103 h 103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20" h="103">
                      <a:moveTo>
                        <a:pt x="213" y="0"/>
                      </a:moveTo>
                      <a:lnTo>
                        <a:pt x="218" y="0"/>
                      </a:lnTo>
                      <a:lnTo>
                        <a:pt x="220" y="6"/>
                      </a:lnTo>
                      <a:lnTo>
                        <a:pt x="220" y="13"/>
                      </a:lnTo>
                      <a:lnTo>
                        <a:pt x="216" y="23"/>
                      </a:lnTo>
                      <a:lnTo>
                        <a:pt x="211" y="28"/>
                      </a:lnTo>
                      <a:lnTo>
                        <a:pt x="198" y="37"/>
                      </a:lnTo>
                      <a:lnTo>
                        <a:pt x="180" y="37"/>
                      </a:lnTo>
                      <a:lnTo>
                        <a:pt x="170" y="46"/>
                      </a:lnTo>
                      <a:lnTo>
                        <a:pt x="159" y="53"/>
                      </a:lnTo>
                      <a:lnTo>
                        <a:pt x="148" y="55"/>
                      </a:lnTo>
                      <a:lnTo>
                        <a:pt x="136" y="61"/>
                      </a:lnTo>
                      <a:lnTo>
                        <a:pt x="126" y="68"/>
                      </a:lnTo>
                      <a:lnTo>
                        <a:pt x="104" y="71"/>
                      </a:lnTo>
                      <a:lnTo>
                        <a:pt x="79" y="94"/>
                      </a:lnTo>
                      <a:lnTo>
                        <a:pt x="63" y="96"/>
                      </a:lnTo>
                      <a:lnTo>
                        <a:pt x="47" y="98"/>
                      </a:lnTo>
                      <a:lnTo>
                        <a:pt x="37" y="96"/>
                      </a:lnTo>
                      <a:lnTo>
                        <a:pt x="35" y="98"/>
                      </a:lnTo>
                      <a:lnTo>
                        <a:pt x="7" y="103"/>
                      </a:lnTo>
                      <a:lnTo>
                        <a:pt x="5" y="101"/>
                      </a:lnTo>
                      <a:lnTo>
                        <a:pt x="0" y="85"/>
                      </a:lnTo>
                      <a:lnTo>
                        <a:pt x="10" y="73"/>
                      </a:lnTo>
                      <a:lnTo>
                        <a:pt x="21" y="71"/>
                      </a:lnTo>
                      <a:lnTo>
                        <a:pt x="30" y="66"/>
                      </a:lnTo>
                      <a:lnTo>
                        <a:pt x="47" y="61"/>
                      </a:lnTo>
                      <a:lnTo>
                        <a:pt x="67" y="59"/>
                      </a:lnTo>
                      <a:lnTo>
                        <a:pt x="85" y="55"/>
                      </a:lnTo>
                      <a:lnTo>
                        <a:pt x="97" y="53"/>
                      </a:lnTo>
                      <a:lnTo>
                        <a:pt x="99" y="50"/>
                      </a:lnTo>
                      <a:lnTo>
                        <a:pt x="115" y="43"/>
                      </a:lnTo>
                      <a:lnTo>
                        <a:pt x="126" y="41"/>
                      </a:lnTo>
                      <a:lnTo>
                        <a:pt x="136" y="34"/>
                      </a:lnTo>
                      <a:lnTo>
                        <a:pt x="145" y="28"/>
                      </a:lnTo>
                      <a:lnTo>
                        <a:pt x="156" y="20"/>
                      </a:lnTo>
                      <a:lnTo>
                        <a:pt x="159" y="8"/>
                      </a:lnTo>
                      <a:lnTo>
                        <a:pt x="198" y="8"/>
                      </a:lnTo>
                      <a:lnTo>
                        <a:pt x="207" y="6"/>
                      </a:lnTo>
                      <a:lnTo>
                        <a:pt x="21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30" name="Freeform 278"/>
                <p:cNvSpPr>
                  <a:spLocks/>
                </p:cNvSpPr>
                <p:nvPr/>
              </p:nvSpPr>
              <p:spPr bwMode="auto">
                <a:xfrm>
                  <a:off x="4839" y="4660"/>
                  <a:ext cx="26" cy="25"/>
                </a:xfrm>
                <a:custGeom>
                  <a:avLst/>
                  <a:gdLst>
                    <a:gd name="T0" fmla="*/ 51 w 51"/>
                    <a:gd name="T1" fmla="*/ 20 h 51"/>
                    <a:gd name="T2" fmla="*/ 41 w 51"/>
                    <a:gd name="T3" fmla="*/ 35 h 51"/>
                    <a:gd name="T4" fmla="*/ 30 w 51"/>
                    <a:gd name="T5" fmla="*/ 40 h 51"/>
                    <a:gd name="T6" fmla="*/ 20 w 51"/>
                    <a:gd name="T7" fmla="*/ 51 h 51"/>
                    <a:gd name="T8" fmla="*/ 7 w 51"/>
                    <a:gd name="T9" fmla="*/ 51 h 51"/>
                    <a:gd name="T10" fmla="*/ 2 w 51"/>
                    <a:gd name="T11" fmla="*/ 47 h 51"/>
                    <a:gd name="T12" fmla="*/ 0 w 51"/>
                    <a:gd name="T13" fmla="*/ 40 h 51"/>
                    <a:gd name="T14" fmla="*/ 0 w 51"/>
                    <a:gd name="T15" fmla="*/ 38 h 51"/>
                    <a:gd name="T16" fmla="*/ 2 w 51"/>
                    <a:gd name="T17" fmla="*/ 30 h 51"/>
                    <a:gd name="T18" fmla="*/ 6 w 51"/>
                    <a:gd name="T19" fmla="*/ 23 h 51"/>
                    <a:gd name="T20" fmla="*/ 12 w 51"/>
                    <a:gd name="T21" fmla="*/ 18 h 51"/>
                    <a:gd name="T22" fmla="*/ 13 w 51"/>
                    <a:gd name="T23" fmla="*/ 15 h 51"/>
                    <a:gd name="T24" fmla="*/ 24 w 51"/>
                    <a:gd name="T25" fmla="*/ 3 h 51"/>
                    <a:gd name="T26" fmla="*/ 37 w 51"/>
                    <a:gd name="T27" fmla="*/ 3 h 51"/>
                    <a:gd name="T28" fmla="*/ 45 w 51"/>
                    <a:gd name="T29" fmla="*/ 0 h 51"/>
                    <a:gd name="T30" fmla="*/ 46 w 51"/>
                    <a:gd name="T31" fmla="*/ 5 h 51"/>
                    <a:gd name="T32" fmla="*/ 51 w 51"/>
                    <a:gd name="T33" fmla="*/ 20 h 5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51"/>
                    <a:gd name="T52" fmla="*/ 0 h 51"/>
                    <a:gd name="T53" fmla="*/ 51 w 51"/>
                    <a:gd name="T54" fmla="*/ 51 h 51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51" h="51">
                      <a:moveTo>
                        <a:pt x="51" y="20"/>
                      </a:moveTo>
                      <a:lnTo>
                        <a:pt x="41" y="35"/>
                      </a:lnTo>
                      <a:lnTo>
                        <a:pt x="30" y="40"/>
                      </a:lnTo>
                      <a:lnTo>
                        <a:pt x="20" y="51"/>
                      </a:lnTo>
                      <a:lnTo>
                        <a:pt x="7" y="51"/>
                      </a:lnTo>
                      <a:lnTo>
                        <a:pt x="2" y="47"/>
                      </a:lnTo>
                      <a:lnTo>
                        <a:pt x="0" y="40"/>
                      </a:lnTo>
                      <a:lnTo>
                        <a:pt x="0" y="38"/>
                      </a:lnTo>
                      <a:lnTo>
                        <a:pt x="2" y="30"/>
                      </a:lnTo>
                      <a:lnTo>
                        <a:pt x="6" y="23"/>
                      </a:lnTo>
                      <a:lnTo>
                        <a:pt x="12" y="18"/>
                      </a:lnTo>
                      <a:lnTo>
                        <a:pt x="13" y="15"/>
                      </a:lnTo>
                      <a:lnTo>
                        <a:pt x="24" y="3"/>
                      </a:lnTo>
                      <a:lnTo>
                        <a:pt x="37" y="3"/>
                      </a:lnTo>
                      <a:lnTo>
                        <a:pt x="45" y="0"/>
                      </a:lnTo>
                      <a:lnTo>
                        <a:pt x="46" y="5"/>
                      </a:lnTo>
                      <a:lnTo>
                        <a:pt x="51" y="2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31" name="Freeform 279"/>
                <p:cNvSpPr>
                  <a:spLocks/>
                </p:cNvSpPr>
                <p:nvPr/>
              </p:nvSpPr>
              <p:spPr bwMode="auto">
                <a:xfrm>
                  <a:off x="4926" y="4665"/>
                  <a:ext cx="53" cy="26"/>
                </a:xfrm>
                <a:custGeom>
                  <a:avLst/>
                  <a:gdLst>
                    <a:gd name="T0" fmla="*/ 22 w 106"/>
                    <a:gd name="T1" fmla="*/ 0 h 53"/>
                    <a:gd name="T2" fmla="*/ 32 w 106"/>
                    <a:gd name="T3" fmla="*/ 0 h 53"/>
                    <a:gd name="T4" fmla="*/ 52 w 106"/>
                    <a:gd name="T5" fmla="*/ 2 h 53"/>
                    <a:gd name="T6" fmla="*/ 62 w 106"/>
                    <a:gd name="T7" fmla="*/ 5 h 53"/>
                    <a:gd name="T8" fmla="*/ 71 w 106"/>
                    <a:gd name="T9" fmla="*/ 2 h 53"/>
                    <a:gd name="T10" fmla="*/ 81 w 106"/>
                    <a:gd name="T11" fmla="*/ 10 h 53"/>
                    <a:gd name="T12" fmla="*/ 91 w 106"/>
                    <a:gd name="T13" fmla="*/ 20 h 53"/>
                    <a:gd name="T14" fmla="*/ 101 w 106"/>
                    <a:gd name="T15" fmla="*/ 25 h 53"/>
                    <a:gd name="T16" fmla="*/ 106 w 106"/>
                    <a:gd name="T17" fmla="*/ 30 h 53"/>
                    <a:gd name="T18" fmla="*/ 101 w 106"/>
                    <a:gd name="T19" fmla="*/ 41 h 53"/>
                    <a:gd name="T20" fmla="*/ 96 w 106"/>
                    <a:gd name="T21" fmla="*/ 48 h 53"/>
                    <a:gd name="T22" fmla="*/ 88 w 106"/>
                    <a:gd name="T23" fmla="*/ 53 h 53"/>
                    <a:gd name="T24" fmla="*/ 64 w 106"/>
                    <a:gd name="T25" fmla="*/ 53 h 53"/>
                    <a:gd name="T26" fmla="*/ 50 w 106"/>
                    <a:gd name="T27" fmla="*/ 43 h 53"/>
                    <a:gd name="T28" fmla="*/ 25 w 106"/>
                    <a:gd name="T29" fmla="*/ 43 h 53"/>
                    <a:gd name="T30" fmla="*/ 22 w 106"/>
                    <a:gd name="T31" fmla="*/ 41 h 53"/>
                    <a:gd name="T32" fmla="*/ 18 w 106"/>
                    <a:gd name="T33" fmla="*/ 30 h 53"/>
                    <a:gd name="T34" fmla="*/ 13 w 106"/>
                    <a:gd name="T35" fmla="*/ 28 h 53"/>
                    <a:gd name="T36" fmla="*/ 5 w 106"/>
                    <a:gd name="T37" fmla="*/ 30 h 53"/>
                    <a:gd name="T38" fmla="*/ 0 w 106"/>
                    <a:gd name="T39" fmla="*/ 30 h 53"/>
                    <a:gd name="T40" fmla="*/ 0 w 106"/>
                    <a:gd name="T41" fmla="*/ 25 h 53"/>
                    <a:gd name="T42" fmla="*/ 7 w 106"/>
                    <a:gd name="T43" fmla="*/ 16 h 53"/>
                    <a:gd name="T44" fmla="*/ 18 w 106"/>
                    <a:gd name="T45" fmla="*/ 2 h 53"/>
                    <a:gd name="T46" fmla="*/ 22 w 106"/>
                    <a:gd name="T47" fmla="*/ 0 h 53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106"/>
                    <a:gd name="T73" fmla="*/ 0 h 53"/>
                    <a:gd name="T74" fmla="*/ 106 w 106"/>
                    <a:gd name="T75" fmla="*/ 53 h 53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106" h="53">
                      <a:moveTo>
                        <a:pt x="22" y="0"/>
                      </a:moveTo>
                      <a:lnTo>
                        <a:pt x="32" y="0"/>
                      </a:lnTo>
                      <a:lnTo>
                        <a:pt x="52" y="2"/>
                      </a:lnTo>
                      <a:lnTo>
                        <a:pt x="62" y="5"/>
                      </a:lnTo>
                      <a:lnTo>
                        <a:pt x="71" y="2"/>
                      </a:lnTo>
                      <a:lnTo>
                        <a:pt x="81" y="10"/>
                      </a:lnTo>
                      <a:lnTo>
                        <a:pt x="91" y="20"/>
                      </a:lnTo>
                      <a:lnTo>
                        <a:pt x="101" y="25"/>
                      </a:lnTo>
                      <a:lnTo>
                        <a:pt x="106" y="30"/>
                      </a:lnTo>
                      <a:lnTo>
                        <a:pt x="101" y="41"/>
                      </a:lnTo>
                      <a:lnTo>
                        <a:pt x="96" y="48"/>
                      </a:lnTo>
                      <a:lnTo>
                        <a:pt x="88" y="53"/>
                      </a:lnTo>
                      <a:lnTo>
                        <a:pt x="64" y="53"/>
                      </a:lnTo>
                      <a:lnTo>
                        <a:pt x="50" y="43"/>
                      </a:lnTo>
                      <a:lnTo>
                        <a:pt x="25" y="43"/>
                      </a:lnTo>
                      <a:lnTo>
                        <a:pt x="22" y="41"/>
                      </a:lnTo>
                      <a:lnTo>
                        <a:pt x="18" y="30"/>
                      </a:lnTo>
                      <a:lnTo>
                        <a:pt x="13" y="28"/>
                      </a:lnTo>
                      <a:lnTo>
                        <a:pt x="5" y="30"/>
                      </a:lnTo>
                      <a:lnTo>
                        <a:pt x="0" y="30"/>
                      </a:lnTo>
                      <a:lnTo>
                        <a:pt x="0" y="25"/>
                      </a:lnTo>
                      <a:lnTo>
                        <a:pt x="7" y="16"/>
                      </a:lnTo>
                      <a:lnTo>
                        <a:pt x="18" y="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32" name="Freeform 280"/>
                <p:cNvSpPr>
                  <a:spLocks/>
                </p:cNvSpPr>
                <p:nvPr/>
              </p:nvSpPr>
              <p:spPr bwMode="auto">
                <a:xfrm>
                  <a:off x="4995" y="4674"/>
                  <a:ext cx="16" cy="13"/>
                </a:xfrm>
                <a:custGeom>
                  <a:avLst/>
                  <a:gdLst>
                    <a:gd name="T0" fmla="*/ 22 w 32"/>
                    <a:gd name="T1" fmla="*/ 0 h 25"/>
                    <a:gd name="T2" fmla="*/ 30 w 32"/>
                    <a:gd name="T3" fmla="*/ 2 h 25"/>
                    <a:gd name="T4" fmla="*/ 32 w 32"/>
                    <a:gd name="T5" fmla="*/ 7 h 25"/>
                    <a:gd name="T6" fmla="*/ 32 w 32"/>
                    <a:gd name="T7" fmla="*/ 14 h 25"/>
                    <a:gd name="T8" fmla="*/ 27 w 32"/>
                    <a:gd name="T9" fmla="*/ 23 h 25"/>
                    <a:gd name="T10" fmla="*/ 5 w 32"/>
                    <a:gd name="T11" fmla="*/ 25 h 25"/>
                    <a:gd name="T12" fmla="*/ 0 w 32"/>
                    <a:gd name="T13" fmla="*/ 19 h 25"/>
                    <a:gd name="T14" fmla="*/ 0 w 32"/>
                    <a:gd name="T15" fmla="*/ 17 h 25"/>
                    <a:gd name="T16" fmla="*/ 2 w 32"/>
                    <a:gd name="T17" fmla="*/ 14 h 25"/>
                    <a:gd name="T18" fmla="*/ 12 w 32"/>
                    <a:gd name="T19" fmla="*/ 10 h 25"/>
                    <a:gd name="T20" fmla="*/ 22 w 32"/>
                    <a:gd name="T21" fmla="*/ 0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2"/>
                    <a:gd name="T34" fmla="*/ 0 h 25"/>
                    <a:gd name="T35" fmla="*/ 32 w 32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2" h="25">
                      <a:moveTo>
                        <a:pt x="22" y="0"/>
                      </a:moveTo>
                      <a:lnTo>
                        <a:pt x="30" y="2"/>
                      </a:lnTo>
                      <a:lnTo>
                        <a:pt x="32" y="7"/>
                      </a:lnTo>
                      <a:lnTo>
                        <a:pt x="32" y="14"/>
                      </a:lnTo>
                      <a:lnTo>
                        <a:pt x="27" y="23"/>
                      </a:lnTo>
                      <a:lnTo>
                        <a:pt x="5" y="25"/>
                      </a:lnTo>
                      <a:lnTo>
                        <a:pt x="0" y="19"/>
                      </a:lnTo>
                      <a:lnTo>
                        <a:pt x="0" y="17"/>
                      </a:lnTo>
                      <a:lnTo>
                        <a:pt x="2" y="14"/>
                      </a:lnTo>
                      <a:lnTo>
                        <a:pt x="12" y="10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33" name="Freeform 281"/>
                <p:cNvSpPr>
                  <a:spLocks/>
                </p:cNvSpPr>
                <p:nvPr/>
              </p:nvSpPr>
              <p:spPr bwMode="auto">
                <a:xfrm>
                  <a:off x="4866" y="4645"/>
                  <a:ext cx="68" cy="28"/>
                </a:xfrm>
                <a:custGeom>
                  <a:avLst/>
                  <a:gdLst>
                    <a:gd name="T0" fmla="*/ 4 w 137"/>
                    <a:gd name="T1" fmla="*/ 47 h 57"/>
                    <a:gd name="T2" fmla="*/ 0 w 137"/>
                    <a:gd name="T3" fmla="*/ 39 h 57"/>
                    <a:gd name="T4" fmla="*/ 5 w 137"/>
                    <a:gd name="T5" fmla="*/ 29 h 57"/>
                    <a:gd name="T6" fmla="*/ 16 w 137"/>
                    <a:gd name="T7" fmla="*/ 21 h 57"/>
                    <a:gd name="T8" fmla="*/ 28 w 137"/>
                    <a:gd name="T9" fmla="*/ 18 h 57"/>
                    <a:gd name="T10" fmla="*/ 38 w 137"/>
                    <a:gd name="T11" fmla="*/ 21 h 57"/>
                    <a:gd name="T12" fmla="*/ 40 w 137"/>
                    <a:gd name="T13" fmla="*/ 18 h 57"/>
                    <a:gd name="T14" fmla="*/ 50 w 137"/>
                    <a:gd name="T15" fmla="*/ 6 h 57"/>
                    <a:gd name="T16" fmla="*/ 71 w 137"/>
                    <a:gd name="T17" fmla="*/ 4 h 57"/>
                    <a:gd name="T18" fmla="*/ 73 w 137"/>
                    <a:gd name="T19" fmla="*/ 0 h 57"/>
                    <a:gd name="T20" fmla="*/ 82 w 137"/>
                    <a:gd name="T21" fmla="*/ 0 h 57"/>
                    <a:gd name="T22" fmla="*/ 92 w 137"/>
                    <a:gd name="T23" fmla="*/ 4 h 57"/>
                    <a:gd name="T24" fmla="*/ 99 w 137"/>
                    <a:gd name="T25" fmla="*/ 4 h 57"/>
                    <a:gd name="T26" fmla="*/ 112 w 137"/>
                    <a:gd name="T27" fmla="*/ 0 h 57"/>
                    <a:gd name="T28" fmla="*/ 124 w 137"/>
                    <a:gd name="T29" fmla="*/ 4 h 57"/>
                    <a:gd name="T30" fmla="*/ 135 w 137"/>
                    <a:gd name="T31" fmla="*/ 9 h 57"/>
                    <a:gd name="T32" fmla="*/ 137 w 137"/>
                    <a:gd name="T33" fmla="*/ 11 h 57"/>
                    <a:gd name="T34" fmla="*/ 137 w 137"/>
                    <a:gd name="T35" fmla="*/ 21 h 57"/>
                    <a:gd name="T36" fmla="*/ 132 w 137"/>
                    <a:gd name="T37" fmla="*/ 29 h 57"/>
                    <a:gd name="T38" fmla="*/ 122 w 137"/>
                    <a:gd name="T39" fmla="*/ 31 h 57"/>
                    <a:gd name="T40" fmla="*/ 110 w 137"/>
                    <a:gd name="T41" fmla="*/ 41 h 57"/>
                    <a:gd name="T42" fmla="*/ 90 w 137"/>
                    <a:gd name="T43" fmla="*/ 43 h 57"/>
                    <a:gd name="T44" fmla="*/ 77 w 137"/>
                    <a:gd name="T45" fmla="*/ 43 h 57"/>
                    <a:gd name="T46" fmla="*/ 67 w 137"/>
                    <a:gd name="T47" fmla="*/ 46 h 57"/>
                    <a:gd name="T48" fmla="*/ 40 w 137"/>
                    <a:gd name="T49" fmla="*/ 49 h 57"/>
                    <a:gd name="T50" fmla="*/ 30 w 137"/>
                    <a:gd name="T51" fmla="*/ 54 h 57"/>
                    <a:gd name="T52" fmla="*/ 21 w 137"/>
                    <a:gd name="T53" fmla="*/ 57 h 57"/>
                    <a:gd name="T54" fmla="*/ 12 w 137"/>
                    <a:gd name="T55" fmla="*/ 55 h 57"/>
                    <a:gd name="T56" fmla="*/ 4 w 137"/>
                    <a:gd name="T57" fmla="*/ 48 h 57"/>
                    <a:gd name="T58" fmla="*/ 4 w 137"/>
                    <a:gd name="T59" fmla="*/ 47 h 57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137"/>
                    <a:gd name="T91" fmla="*/ 0 h 57"/>
                    <a:gd name="T92" fmla="*/ 137 w 137"/>
                    <a:gd name="T93" fmla="*/ 57 h 57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137" h="57">
                      <a:moveTo>
                        <a:pt x="4" y="47"/>
                      </a:moveTo>
                      <a:lnTo>
                        <a:pt x="0" y="39"/>
                      </a:lnTo>
                      <a:lnTo>
                        <a:pt x="5" y="29"/>
                      </a:lnTo>
                      <a:lnTo>
                        <a:pt x="16" y="21"/>
                      </a:lnTo>
                      <a:lnTo>
                        <a:pt x="28" y="18"/>
                      </a:lnTo>
                      <a:lnTo>
                        <a:pt x="38" y="21"/>
                      </a:lnTo>
                      <a:lnTo>
                        <a:pt x="40" y="18"/>
                      </a:lnTo>
                      <a:lnTo>
                        <a:pt x="50" y="6"/>
                      </a:lnTo>
                      <a:lnTo>
                        <a:pt x="71" y="4"/>
                      </a:lnTo>
                      <a:lnTo>
                        <a:pt x="73" y="0"/>
                      </a:lnTo>
                      <a:lnTo>
                        <a:pt x="82" y="0"/>
                      </a:lnTo>
                      <a:lnTo>
                        <a:pt x="92" y="4"/>
                      </a:lnTo>
                      <a:lnTo>
                        <a:pt x="99" y="4"/>
                      </a:lnTo>
                      <a:lnTo>
                        <a:pt x="112" y="0"/>
                      </a:lnTo>
                      <a:lnTo>
                        <a:pt x="124" y="4"/>
                      </a:lnTo>
                      <a:lnTo>
                        <a:pt x="135" y="9"/>
                      </a:lnTo>
                      <a:lnTo>
                        <a:pt x="137" y="11"/>
                      </a:lnTo>
                      <a:lnTo>
                        <a:pt x="137" y="21"/>
                      </a:lnTo>
                      <a:lnTo>
                        <a:pt x="132" y="29"/>
                      </a:lnTo>
                      <a:lnTo>
                        <a:pt x="122" y="31"/>
                      </a:lnTo>
                      <a:lnTo>
                        <a:pt x="110" y="41"/>
                      </a:lnTo>
                      <a:lnTo>
                        <a:pt x="90" y="43"/>
                      </a:lnTo>
                      <a:lnTo>
                        <a:pt x="77" y="43"/>
                      </a:lnTo>
                      <a:lnTo>
                        <a:pt x="67" y="46"/>
                      </a:lnTo>
                      <a:lnTo>
                        <a:pt x="40" y="49"/>
                      </a:lnTo>
                      <a:lnTo>
                        <a:pt x="30" y="54"/>
                      </a:lnTo>
                      <a:lnTo>
                        <a:pt x="21" y="57"/>
                      </a:lnTo>
                      <a:lnTo>
                        <a:pt x="12" y="55"/>
                      </a:lnTo>
                      <a:lnTo>
                        <a:pt x="4" y="48"/>
                      </a:lnTo>
                      <a:lnTo>
                        <a:pt x="4" y="4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34" name="Freeform 282"/>
                <p:cNvSpPr>
                  <a:spLocks/>
                </p:cNvSpPr>
                <p:nvPr/>
              </p:nvSpPr>
              <p:spPr bwMode="auto">
                <a:xfrm>
                  <a:off x="5042" y="4574"/>
                  <a:ext cx="100" cy="93"/>
                </a:xfrm>
                <a:custGeom>
                  <a:avLst/>
                  <a:gdLst>
                    <a:gd name="T0" fmla="*/ 5 w 199"/>
                    <a:gd name="T1" fmla="*/ 186 h 186"/>
                    <a:gd name="T2" fmla="*/ 7 w 199"/>
                    <a:gd name="T3" fmla="*/ 183 h 186"/>
                    <a:gd name="T4" fmla="*/ 18 w 199"/>
                    <a:gd name="T5" fmla="*/ 183 h 186"/>
                    <a:gd name="T6" fmla="*/ 27 w 199"/>
                    <a:gd name="T7" fmla="*/ 179 h 186"/>
                    <a:gd name="T8" fmla="*/ 46 w 199"/>
                    <a:gd name="T9" fmla="*/ 164 h 186"/>
                    <a:gd name="T10" fmla="*/ 51 w 199"/>
                    <a:gd name="T11" fmla="*/ 158 h 186"/>
                    <a:gd name="T12" fmla="*/ 64 w 199"/>
                    <a:gd name="T13" fmla="*/ 151 h 186"/>
                    <a:gd name="T14" fmla="*/ 81 w 199"/>
                    <a:gd name="T15" fmla="*/ 133 h 186"/>
                    <a:gd name="T16" fmla="*/ 90 w 199"/>
                    <a:gd name="T17" fmla="*/ 131 h 186"/>
                    <a:gd name="T18" fmla="*/ 101 w 199"/>
                    <a:gd name="T19" fmla="*/ 116 h 186"/>
                    <a:gd name="T20" fmla="*/ 108 w 199"/>
                    <a:gd name="T21" fmla="*/ 103 h 186"/>
                    <a:gd name="T22" fmla="*/ 115 w 199"/>
                    <a:gd name="T23" fmla="*/ 92 h 186"/>
                    <a:gd name="T24" fmla="*/ 120 w 199"/>
                    <a:gd name="T25" fmla="*/ 83 h 186"/>
                    <a:gd name="T26" fmla="*/ 131 w 199"/>
                    <a:gd name="T27" fmla="*/ 73 h 186"/>
                    <a:gd name="T28" fmla="*/ 151 w 199"/>
                    <a:gd name="T29" fmla="*/ 57 h 186"/>
                    <a:gd name="T30" fmla="*/ 159 w 199"/>
                    <a:gd name="T31" fmla="*/ 45 h 186"/>
                    <a:gd name="T32" fmla="*/ 174 w 199"/>
                    <a:gd name="T33" fmla="*/ 33 h 186"/>
                    <a:gd name="T34" fmla="*/ 185 w 199"/>
                    <a:gd name="T35" fmla="*/ 23 h 186"/>
                    <a:gd name="T36" fmla="*/ 199 w 199"/>
                    <a:gd name="T37" fmla="*/ 9 h 186"/>
                    <a:gd name="T38" fmla="*/ 199 w 199"/>
                    <a:gd name="T39" fmla="*/ 2 h 186"/>
                    <a:gd name="T40" fmla="*/ 188 w 199"/>
                    <a:gd name="T41" fmla="*/ 0 h 186"/>
                    <a:gd name="T42" fmla="*/ 182 w 199"/>
                    <a:gd name="T43" fmla="*/ 5 h 186"/>
                    <a:gd name="T44" fmla="*/ 160 w 199"/>
                    <a:gd name="T45" fmla="*/ 15 h 186"/>
                    <a:gd name="T46" fmla="*/ 147 w 199"/>
                    <a:gd name="T47" fmla="*/ 23 h 186"/>
                    <a:gd name="T48" fmla="*/ 128 w 199"/>
                    <a:gd name="T49" fmla="*/ 27 h 186"/>
                    <a:gd name="T50" fmla="*/ 118 w 199"/>
                    <a:gd name="T51" fmla="*/ 33 h 186"/>
                    <a:gd name="T52" fmla="*/ 108 w 199"/>
                    <a:gd name="T53" fmla="*/ 36 h 186"/>
                    <a:gd name="T54" fmla="*/ 99 w 199"/>
                    <a:gd name="T55" fmla="*/ 43 h 186"/>
                    <a:gd name="T56" fmla="*/ 83 w 199"/>
                    <a:gd name="T57" fmla="*/ 55 h 186"/>
                    <a:gd name="T58" fmla="*/ 78 w 199"/>
                    <a:gd name="T59" fmla="*/ 66 h 186"/>
                    <a:gd name="T60" fmla="*/ 66 w 199"/>
                    <a:gd name="T61" fmla="*/ 75 h 186"/>
                    <a:gd name="T62" fmla="*/ 53 w 199"/>
                    <a:gd name="T63" fmla="*/ 83 h 186"/>
                    <a:gd name="T64" fmla="*/ 46 w 199"/>
                    <a:gd name="T65" fmla="*/ 92 h 186"/>
                    <a:gd name="T66" fmla="*/ 25 w 199"/>
                    <a:gd name="T67" fmla="*/ 114 h 186"/>
                    <a:gd name="T68" fmla="*/ 18 w 199"/>
                    <a:gd name="T69" fmla="*/ 126 h 186"/>
                    <a:gd name="T70" fmla="*/ 2 w 199"/>
                    <a:gd name="T71" fmla="*/ 146 h 186"/>
                    <a:gd name="T72" fmla="*/ 0 w 199"/>
                    <a:gd name="T73" fmla="*/ 156 h 186"/>
                    <a:gd name="T74" fmla="*/ 0 w 199"/>
                    <a:gd name="T75" fmla="*/ 169 h 186"/>
                    <a:gd name="T76" fmla="*/ 7 w 199"/>
                    <a:gd name="T77" fmla="*/ 185 h 186"/>
                    <a:gd name="T78" fmla="*/ 5 w 199"/>
                    <a:gd name="T79" fmla="*/ 186 h 18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199"/>
                    <a:gd name="T121" fmla="*/ 0 h 186"/>
                    <a:gd name="T122" fmla="*/ 199 w 199"/>
                    <a:gd name="T123" fmla="*/ 186 h 18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199" h="186">
                      <a:moveTo>
                        <a:pt x="5" y="186"/>
                      </a:moveTo>
                      <a:lnTo>
                        <a:pt x="7" y="183"/>
                      </a:lnTo>
                      <a:lnTo>
                        <a:pt x="18" y="183"/>
                      </a:lnTo>
                      <a:lnTo>
                        <a:pt x="27" y="179"/>
                      </a:lnTo>
                      <a:lnTo>
                        <a:pt x="46" y="164"/>
                      </a:lnTo>
                      <a:lnTo>
                        <a:pt x="51" y="158"/>
                      </a:lnTo>
                      <a:lnTo>
                        <a:pt x="64" y="151"/>
                      </a:lnTo>
                      <a:lnTo>
                        <a:pt x="81" y="133"/>
                      </a:lnTo>
                      <a:lnTo>
                        <a:pt x="90" y="131"/>
                      </a:lnTo>
                      <a:lnTo>
                        <a:pt x="101" y="116"/>
                      </a:lnTo>
                      <a:lnTo>
                        <a:pt x="108" y="103"/>
                      </a:lnTo>
                      <a:lnTo>
                        <a:pt x="115" y="92"/>
                      </a:lnTo>
                      <a:lnTo>
                        <a:pt x="120" y="83"/>
                      </a:lnTo>
                      <a:lnTo>
                        <a:pt x="131" y="73"/>
                      </a:lnTo>
                      <a:lnTo>
                        <a:pt x="151" y="57"/>
                      </a:lnTo>
                      <a:lnTo>
                        <a:pt x="159" y="45"/>
                      </a:lnTo>
                      <a:lnTo>
                        <a:pt x="174" y="33"/>
                      </a:lnTo>
                      <a:lnTo>
                        <a:pt x="185" y="23"/>
                      </a:lnTo>
                      <a:lnTo>
                        <a:pt x="199" y="9"/>
                      </a:lnTo>
                      <a:lnTo>
                        <a:pt x="199" y="2"/>
                      </a:lnTo>
                      <a:lnTo>
                        <a:pt x="188" y="0"/>
                      </a:lnTo>
                      <a:lnTo>
                        <a:pt x="182" y="5"/>
                      </a:lnTo>
                      <a:lnTo>
                        <a:pt x="160" y="15"/>
                      </a:lnTo>
                      <a:lnTo>
                        <a:pt x="147" y="23"/>
                      </a:lnTo>
                      <a:lnTo>
                        <a:pt x="128" y="27"/>
                      </a:lnTo>
                      <a:lnTo>
                        <a:pt x="118" y="33"/>
                      </a:lnTo>
                      <a:lnTo>
                        <a:pt x="108" y="36"/>
                      </a:lnTo>
                      <a:lnTo>
                        <a:pt x="99" y="43"/>
                      </a:lnTo>
                      <a:lnTo>
                        <a:pt x="83" y="55"/>
                      </a:lnTo>
                      <a:lnTo>
                        <a:pt x="78" y="66"/>
                      </a:lnTo>
                      <a:lnTo>
                        <a:pt x="66" y="75"/>
                      </a:lnTo>
                      <a:lnTo>
                        <a:pt x="53" y="83"/>
                      </a:lnTo>
                      <a:lnTo>
                        <a:pt x="46" y="92"/>
                      </a:lnTo>
                      <a:lnTo>
                        <a:pt x="25" y="114"/>
                      </a:lnTo>
                      <a:lnTo>
                        <a:pt x="18" y="126"/>
                      </a:lnTo>
                      <a:lnTo>
                        <a:pt x="2" y="146"/>
                      </a:lnTo>
                      <a:lnTo>
                        <a:pt x="0" y="156"/>
                      </a:lnTo>
                      <a:lnTo>
                        <a:pt x="0" y="169"/>
                      </a:lnTo>
                      <a:lnTo>
                        <a:pt x="7" y="185"/>
                      </a:lnTo>
                      <a:lnTo>
                        <a:pt x="5" y="18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35" name="Freeform 283"/>
                <p:cNvSpPr>
                  <a:spLocks/>
                </p:cNvSpPr>
                <p:nvPr/>
              </p:nvSpPr>
              <p:spPr bwMode="auto">
                <a:xfrm>
                  <a:off x="5101" y="4559"/>
                  <a:ext cx="29" cy="23"/>
                </a:xfrm>
                <a:custGeom>
                  <a:avLst/>
                  <a:gdLst>
                    <a:gd name="T0" fmla="*/ 2 w 58"/>
                    <a:gd name="T1" fmla="*/ 45 h 45"/>
                    <a:gd name="T2" fmla="*/ 15 w 58"/>
                    <a:gd name="T3" fmla="*/ 38 h 45"/>
                    <a:gd name="T4" fmla="*/ 22 w 58"/>
                    <a:gd name="T5" fmla="*/ 32 h 45"/>
                    <a:gd name="T6" fmla="*/ 42 w 58"/>
                    <a:gd name="T7" fmla="*/ 23 h 45"/>
                    <a:gd name="T8" fmla="*/ 53 w 58"/>
                    <a:gd name="T9" fmla="*/ 15 h 45"/>
                    <a:gd name="T10" fmla="*/ 58 w 58"/>
                    <a:gd name="T11" fmla="*/ 9 h 45"/>
                    <a:gd name="T12" fmla="*/ 56 w 58"/>
                    <a:gd name="T13" fmla="*/ 8 h 45"/>
                    <a:gd name="T14" fmla="*/ 46 w 58"/>
                    <a:gd name="T15" fmla="*/ 5 h 45"/>
                    <a:gd name="T16" fmla="*/ 33 w 58"/>
                    <a:gd name="T17" fmla="*/ 0 h 45"/>
                    <a:gd name="T18" fmla="*/ 20 w 58"/>
                    <a:gd name="T19" fmla="*/ 0 h 45"/>
                    <a:gd name="T20" fmla="*/ 6 w 58"/>
                    <a:gd name="T21" fmla="*/ 15 h 45"/>
                    <a:gd name="T22" fmla="*/ 0 w 58"/>
                    <a:gd name="T23" fmla="*/ 25 h 45"/>
                    <a:gd name="T24" fmla="*/ 0 w 58"/>
                    <a:gd name="T25" fmla="*/ 38 h 45"/>
                    <a:gd name="T26" fmla="*/ 2 w 58"/>
                    <a:gd name="T27" fmla="*/ 42 h 45"/>
                    <a:gd name="T28" fmla="*/ 2 w 58"/>
                    <a:gd name="T29" fmla="*/ 45 h 45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58"/>
                    <a:gd name="T46" fmla="*/ 0 h 45"/>
                    <a:gd name="T47" fmla="*/ 58 w 58"/>
                    <a:gd name="T48" fmla="*/ 45 h 45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58" h="45">
                      <a:moveTo>
                        <a:pt x="2" y="45"/>
                      </a:moveTo>
                      <a:lnTo>
                        <a:pt x="15" y="38"/>
                      </a:lnTo>
                      <a:lnTo>
                        <a:pt x="22" y="32"/>
                      </a:lnTo>
                      <a:lnTo>
                        <a:pt x="42" y="23"/>
                      </a:lnTo>
                      <a:lnTo>
                        <a:pt x="53" y="15"/>
                      </a:lnTo>
                      <a:lnTo>
                        <a:pt x="58" y="9"/>
                      </a:lnTo>
                      <a:lnTo>
                        <a:pt x="56" y="8"/>
                      </a:lnTo>
                      <a:lnTo>
                        <a:pt x="46" y="5"/>
                      </a:lnTo>
                      <a:lnTo>
                        <a:pt x="33" y="0"/>
                      </a:lnTo>
                      <a:lnTo>
                        <a:pt x="20" y="0"/>
                      </a:lnTo>
                      <a:lnTo>
                        <a:pt x="6" y="15"/>
                      </a:lnTo>
                      <a:lnTo>
                        <a:pt x="0" y="25"/>
                      </a:lnTo>
                      <a:lnTo>
                        <a:pt x="0" y="38"/>
                      </a:lnTo>
                      <a:lnTo>
                        <a:pt x="2" y="42"/>
                      </a:lnTo>
                      <a:lnTo>
                        <a:pt x="2" y="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36" name="Freeform 284"/>
                <p:cNvSpPr>
                  <a:spLocks/>
                </p:cNvSpPr>
                <p:nvPr/>
              </p:nvSpPr>
              <p:spPr bwMode="auto">
                <a:xfrm>
                  <a:off x="4272" y="4391"/>
                  <a:ext cx="302" cy="269"/>
                </a:xfrm>
                <a:custGeom>
                  <a:avLst/>
                  <a:gdLst>
                    <a:gd name="T0" fmla="*/ 547 w 604"/>
                    <a:gd name="T1" fmla="*/ 360 h 538"/>
                    <a:gd name="T2" fmla="*/ 532 w 604"/>
                    <a:gd name="T3" fmla="*/ 342 h 538"/>
                    <a:gd name="T4" fmla="*/ 509 w 604"/>
                    <a:gd name="T5" fmla="*/ 309 h 538"/>
                    <a:gd name="T6" fmla="*/ 490 w 604"/>
                    <a:gd name="T7" fmla="*/ 292 h 538"/>
                    <a:gd name="T8" fmla="*/ 460 w 604"/>
                    <a:gd name="T9" fmla="*/ 266 h 538"/>
                    <a:gd name="T10" fmla="*/ 470 w 604"/>
                    <a:gd name="T11" fmla="*/ 241 h 538"/>
                    <a:gd name="T12" fmla="*/ 441 w 604"/>
                    <a:gd name="T13" fmla="*/ 226 h 538"/>
                    <a:gd name="T14" fmla="*/ 403 w 604"/>
                    <a:gd name="T15" fmla="*/ 181 h 538"/>
                    <a:gd name="T16" fmla="*/ 366 w 604"/>
                    <a:gd name="T17" fmla="*/ 178 h 538"/>
                    <a:gd name="T18" fmla="*/ 357 w 604"/>
                    <a:gd name="T19" fmla="*/ 181 h 538"/>
                    <a:gd name="T20" fmla="*/ 362 w 604"/>
                    <a:gd name="T21" fmla="*/ 163 h 538"/>
                    <a:gd name="T22" fmla="*/ 334 w 604"/>
                    <a:gd name="T23" fmla="*/ 160 h 538"/>
                    <a:gd name="T24" fmla="*/ 308 w 604"/>
                    <a:gd name="T25" fmla="*/ 138 h 538"/>
                    <a:gd name="T26" fmla="*/ 288 w 604"/>
                    <a:gd name="T27" fmla="*/ 138 h 538"/>
                    <a:gd name="T28" fmla="*/ 241 w 604"/>
                    <a:gd name="T29" fmla="*/ 115 h 538"/>
                    <a:gd name="T30" fmla="*/ 221 w 604"/>
                    <a:gd name="T31" fmla="*/ 96 h 538"/>
                    <a:gd name="T32" fmla="*/ 189 w 604"/>
                    <a:gd name="T33" fmla="*/ 78 h 538"/>
                    <a:gd name="T34" fmla="*/ 170 w 604"/>
                    <a:gd name="T35" fmla="*/ 64 h 538"/>
                    <a:gd name="T36" fmla="*/ 145 w 604"/>
                    <a:gd name="T37" fmla="*/ 30 h 538"/>
                    <a:gd name="T38" fmla="*/ 90 w 604"/>
                    <a:gd name="T39" fmla="*/ 20 h 538"/>
                    <a:gd name="T40" fmla="*/ 27 w 604"/>
                    <a:gd name="T41" fmla="*/ 9 h 538"/>
                    <a:gd name="T42" fmla="*/ 2 w 604"/>
                    <a:gd name="T43" fmla="*/ 0 h 538"/>
                    <a:gd name="T44" fmla="*/ 4 w 604"/>
                    <a:gd name="T45" fmla="*/ 37 h 538"/>
                    <a:gd name="T46" fmla="*/ 34 w 604"/>
                    <a:gd name="T47" fmla="*/ 70 h 538"/>
                    <a:gd name="T48" fmla="*/ 71 w 604"/>
                    <a:gd name="T49" fmla="*/ 96 h 538"/>
                    <a:gd name="T50" fmla="*/ 101 w 604"/>
                    <a:gd name="T51" fmla="*/ 126 h 538"/>
                    <a:gd name="T52" fmla="*/ 131 w 604"/>
                    <a:gd name="T53" fmla="*/ 158 h 538"/>
                    <a:gd name="T54" fmla="*/ 170 w 604"/>
                    <a:gd name="T55" fmla="*/ 174 h 538"/>
                    <a:gd name="T56" fmla="*/ 194 w 604"/>
                    <a:gd name="T57" fmla="*/ 217 h 538"/>
                    <a:gd name="T58" fmla="*/ 202 w 604"/>
                    <a:gd name="T59" fmla="*/ 247 h 538"/>
                    <a:gd name="T60" fmla="*/ 233 w 604"/>
                    <a:gd name="T61" fmla="*/ 268 h 538"/>
                    <a:gd name="T62" fmla="*/ 266 w 604"/>
                    <a:gd name="T63" fmla="*/ 296 h 538"/>
                    <a:gd name="T64" fmla="*/ 295 w 604"/>
                    <a:gd name="T65" fmla="*/ 337 h 538"/>
                    <a:gd name="T66" fmla="*/ 322 w 604"/>
                    <a:gd name="T67" fmla="*/ 382 h 538"/>
                    <a:gd name="T68" fmla="*/ 346 w 604"/>
                    <a:gd name="T69" fmla="*/ 410 h 538"/>
                    <a:gd name="T70" fmla="*/ 359 w 604"/>
                    <a:gd name="T71" fmla="*/ 428 h 538"/>
                    <a:gd name="T72" fmla="*/ 389 w 604"/>
                    <a:gd name="T73" fmla="*/ 440 h 538"/>
                    <a:gd name="T74" fmla="*/ 408 w 604"/>
                    <a:gd name="T75" fmla="*/ 463 h 538"/>
                    <a:gd name="T76" fmla="*/ 439 w 604"/>
                    <a:gd name="T77" fmla="*/ 477 h 538"/>
                    <a:gd name="T78" fmla="*/ 467 w 604"/>
                    <a:gd name="T79" fmla="*/ 495 h 538"/>
                    <a:gd name="T80" fmla="*/ 497 w 604"/>
                    <a:gd name="T81" fmla="*/ 523 h 538"/>
                    <a:gd name="T82" fmla="*/ 525 w 604"/>
                    <a:gd name="T83" fmla="*/ 538 h 538"/>
                    <a:gd name="T84" fmla="*/ 561 w 604"/>
                    <a:gd name="T85" fmla="*/ 520 h 538"/>
                    <a:gd name="T86" fmla="*/ 589 w 604"/>
                    <a:gd name="T87" fmla="*/ 520 h 538"/>
                    <a:gd name="T88" fmla="*/ 604 w 604"/>
                    <a:gd name="T89" fmla="*/ 470 h 538"/>
                    <a:gd name="T90" fmla="*/ 596 w 604"/>
                    <a:gd name="T91" fmla="*/ 428 h 538"/>
                    <a:gd name="T92" fmla="*/ 601 w 604"/>
                    <a:gd name="T93" fmla="*/ 390 h 538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604"/>
                    <a:gd name="T142" fmla="*/ 0 h 538"/>
                    <a:gd name="T143" fmla="*/ 604 w 604"/>
                    <a:gd name="T144" fmla="*/ 538 h 538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604" h="538">
                      <a:moveTo>
                        <a:pt x="586" y="367"/>
                      </a:moveTo>
                      <a:lnTo>
                        <a:pt x="571" y="355"/>
                      </a:lnTo>
                      <a:lnTo>
                        <a:pt x="547" y="360"/>
                      </a:lnTo>
                      <a:lnTo>
                        <a:pt x="534" y="360"/>
                      </a:lnTo>
                      <a:lnTo>
                        <a:pt x="532" y="357"/>
                      </a:lnTo>
                      <a:lnTo>
                        <a:pt x="532" y="342"/>
                      </a:lnTo>
                      <a:lnTo>
                        <a:pt x="522" y="332"/>
                      </a:lnTo>
                      <a:lnTo>
                        <a:pt x="514" y="319"/>
                      </a:lnTo>
                      <a:lnTo>
                        <a:pt x="509" y="309"/>
                      </a:lnTo>
                      <a:lnTo>
                        <a:pt x="505" y="296"/>
                      </a:lnTo>
                      <a:lnTo>
                        <a:pt x="502" y="294"/>
                      </a:lnTo>
                      <a:lnTo>
                        <a:pt x="490" y="292"/>
                      </a:lnTo>
                      <a:lnTo>
                        <a:pt x="458" y="289"/>
                      </a:lnTo>
                      <a:lnTo>
                        <a:pt x="463" y="278"/>
                      </a:lnTo>
                      <a:lnTo>
                        <a:pt x="460" y="266"/>
                      </a:lnTo>
                      <a:lnTo>
                        <a:pt x="467" y="264"/>
                      </a:lnTo>
                      <a:lnTo>
                        <a:pt x="473" y="261"/>
                      </a:lnTo>
                      <a:lnTo>
                        <a:pt x="470" y="241"/>
                      </a:lnTo>
                      <a:lnTo>
                        <a:pt x="460" y="234"/>
                      </a:lnTo>
                      <a:lnTo>
                        <a:pt x="451" y="229"/>
                      </a:lnTo>
                      <a:lnTo>
                        <a:pt x="441" y="226"/>
                      </a:lnTo>
                      <a:lnTo>
                        <a:pt x="441" y="213"/>
                      </a:lnTo>
                      <a:lnTo>
                        <a:pt x="423" y="201"/>
                      </a:lnTo>
                      <a:lnTo>
                        <a:pt x="403" y="181"/>
                      </a:lnTo>
                      <a:lnTo>
                        <a:pt x="396" y="176"/>
                      </a:lnTo>
                      <a:lnTo>
                        <a:pt x="386" y="171"/>
                      </a:lnTo>
                      <a:lnTo>
                        <a:pt x="366" y="178"/>
                      </a:lnTo>
                      <a:lnTo>
                        <a:pt x="364" y="181"/>
                      </a:lnTo>
                      <a:lnTo>
                        <a:pt x="359" y="183"/>
                      </a:lnTo>
                      <a:lnTo>
                        <a:pt x="357" y="181"/>
                      </a:lnTo>
                      <a:lnTo>
                        <a:pt x="357" y="176"/>
                      </a:lnTo>
                      <a:lnTo>
                        <a:pt x="362" y="165"/>
                      </a:lnTo>
                      <a:lnTo>
                        <a:pt x="362" y="163"/>
                      </a:lnTo>
                      <a:lnTo>
                        <a:pt x="354" y="156"/>
                      </a:lnTo>
                      <a:lnTo>
                        <a:pt x="346" y="153"/>
                      </a:lnTo>
                      <a:lnTo>
                        <a:pt x="334" y="160"/>
                      </a:lnTo>
                      <a:lnTo>
                        <a:pt x="327" y="145"/>
                      </a:lnTo>
                      <a:lnTo>
                        <a:pt x="322" y="140"/>
                      </a:lnTo>
                      <a:lnTo>
                        <a:pt x="308" y="138"/>
                      </a:lnTo>
                      <a:lnTo>
                        <a:pt x="304" y="144"/>
                      </a:lnTo>
                      <a:lnTo>
                        <a:pt x="302" y="145"/>
                      </a:lnTo>
                      <a:lnTo>
                        <a:pt x="288" y="138"/>
                      </a:lnTo>
                      <a:lnTo>
                        <a:pt x="273" y="128"/>
                      </a:lnTo>
                      <a:lnTo>
                        <a:pt x="262" y="126"/>
                      </a:lnTo>
                      <a:lnTo>
                        <a:pt x="241" y="115"/>
                      </a:lnTo>
                      <a:lnTo>
                        <a:pt x="239" y="112"/>
                      </a:lnTo>
                      <a:lnTo>
                        <a:pt x="231" y="103"/>
                      </a:lnTo>
                      <a:lnTo>
                        <a:pt x="221" y="96"/>
                      </a:lnTo>
                      <a:lnTo>
                        <a:pt x="212" y="91"/>
                      </a:lnTo>
                      <a:lnTo>
                        <a:pt x="202" y="87"/>
                      </a:lnTo>
                      <a:lnTo>
                        <a:pt x="189" y="78"/>
                      </a:lnTo>
                      <a:lnTo>
                        <a:pt x="184" y="73"/>
                      </a:lnTo>
                      <a:lnTo>
                        <a:pt x="175" y="70"/>
                      </a:lnTo>
                      <a:lnTo>
                        <a:pt x="170" y="64"/>
                      </a:lnTo>
                      <a:lnTo>
                        <a:pt x="166" y="48"/>
                      </a:lnTo>
                      <a:lnTo>
                        <a:pt x="157" y="43"/>
                      </a:lnTo>
                      <a:lnTo>
                        <a:pt x="145" y="30"/>
                      </a:lnTo>
                      <a:lnTo>
                        <a:pt x="134" y="25"/>
                      </a:lnTo>
                      <a:lnTo>
                        <a:pt x="125" y="18"/>
                      </a:lnTo>
                      <a:lnTo>
                        <a:pt x="90" y="20"/>
                      </a:lnTo>
                      <a:lnTo>
                        <a:pt x="78" y="18"/>
                      </a:lnTo>
                      <a:lnTo>
                        <a:pt x="37" y="15"/>
                      </a:lnTo>
                      <a:lnTo>
                        <a:pt x="27" y="9"/>
                      </a:lnTo>
                      <a:lnTo>
                        <a:pt x="16" y="2"/>
                      </a:lnTo>
                      <a:lnTo>
                        <a:pt x="12" y="0"/>
                      </a:lnTo>
                      <a:lnTo>
                        <a:pt x="2" y="0"/>
                      </a:lnTo>
                      <a:lnTo>
                        <a:pt x="0" y="4"/>
                      </a:lnTo>
                      <a:lnTo>
                        <a:pt x="2" y="27"/>
                      </a:lnTo>
                      <a:lnTo>
                        <a:pt x="4" y="37"/>
                      </a:lnTo>
                      <a:lnTo>
                        <a:pt x="14" y="57"/>
                      </a:lnTo>
                      <a:lnTo>
                        <a:pt x="25" y="62"/>
                      </a:lnTo>
                      <a:lnTo>
                        <a:pt x="34" y="70"/>
                      </a:lnTo>
                      <a:lnTo>
                        <a:pt x="44" y="75"/>
                      </a:lnTo>
                      <a:lnTo>
                        <a:pt x="62" y="93"/>
                      </a:lnTo>
                      <a:lnTo>
                        <a:pt x="71" y="96"/>
                      </a:lnTo>
                      <a:lnTo>
                        <a:pt x="78" y="105"/>
                      </a:lnTo>
                      <a:lnTo>
                        <a:pt x="88" y="112"/>
                      </a:lnTo>
                      <a:lnTo>
                        <a:pt x="101" y="126"/>
                      </a:lnTo>
                      <a:lnTo>
                        <a:pt x="115" y="135"/>
                      </a:lnTo>
                      <a:lnTo>
                        <a:pt x="125" y="148"/>
                      </a:lnTo>
                      <a:lnTo>
                        <a:pt x="131" y="158"/>
                      </a:lnTo>
                      <a:lnTo>
                        <a:pt x="140" y="163"/>
                      </a:lnTo>
                      <a:lnTo>
                        <a:pt x="160" y="169"/>
                      </a:lnTo>
                      <a:lnTo>
                        <a:pt x="170" y="174"/>
                      </a:lnTo>
                      <a:lnTo>
                        <a:pt x="184" y="190"/>
                      </a:lnTo>
                      <a:lnTo>
                        <a:pt x="191" y="206"/>
                      </a:lnTo>
                      <a:lnTo>
                        <a:pt x="194" y="217"/>
                      </a:lnTo>
                      <a:lnTo>
                        <a:pt x="197" y="229"/>
                      </a:lnTo>
                      <a:lnTo>
                        <a:pt x="197" y="238"/>
                      </a:lnTo>
                      <a:lnTo>
                        <a:pt x="202" y="247"/>
                      </a:lnTo>
                      <a:lnTo>
                        <a:pt x="209" y="261"/>
                      </a:lnTo>
                      <a:lnTo>
                        <a:pt x="214" y="264"/>
                      </a:lnTo>
                      <a:lnTo>
                        <a:pt x="233" y="268"/>
                      </a:lnTo>
                      <a:lnTo>
                        <a:pt x="244" y="278"/>
                      </a:lnTo>
                      <a:lnTo>
                        <a:pt x="253" y="284"/>
                      </a:lnTo>
                      <a:lnTo>
                        <a:pt x="266" y="296"/>
                      </a:lnTo>
                      <a:lnTo>
                        <a:pt x="278" y="312"/>
                      </a:lnTo>
                      <a:lnTo>
                        <a:pt x="283" y="324"/>
                      </a:lnTo>
                      <a:lnTo>
                        <a:pt x="295" y="337"/>
                      </a:lnTo>
                      <a:lnTo>
                        <a:pt x="308" y="345"/>
                      </a:lnTo>
                      <a:lnTo>
                        <a:pt x="317" y="357"/>
                      </a:lnTo>
                      <a:lnTo>
                        <a:pt x="322" y="382"/>
                      </a:lnTo>
                      <a:lnTo>
                        <a:pt x="332" y="403"/>
                      </a:lnTo>
                      <a:lnTo>
                        <a:pt x="337" y="408"/>
                      </a:lnTo>
                      <a:lnTo>
                        <a:pt x="346" y="410"/>
                      </a:lnTo>
                      <a:lnTo>
                        <a:pt x="348" y="412"/>
                      </a:lnTo>
                      <a:lnTo>
                        <a:pt x="357" y="422"/>
                      </a:lnTo>
                      <a:lnTo>
                        <a:pt x="359" y="428"/>
                      </a:lnTo>
                      <a:lnTo>
                        <a:pt x="375" y="430"/>
                      </a:lnTo>
                      <a:lnTo>
                        <a:pt x="384" y="435"/>
                      </a:lnTo>
                      <a:lnTo>
                        <a:pt x="389" y="440"/>
                      </a:lnTo>
                      <a:lnTo>
                        <a:pt x="391" y="450"/>
                      </a:lnTo>
                      <a:lnTo>
                        <a:pt x="398" y="456"/>
                      </a:lnTo>
                      <a:lnTo>
                        <a:pt x="408" y="463"/>
                      </a:lnTo>
                      <a:lnTo>
                        <a:pt x="419" y="465"/>
                      </a:lnTo>
                      <a:lnTo>
                        <a:pt x="428" y="470"/>
                      </a:lnTo>
                      <a:lnTo>
                        <a:pt x="439" y="477"/>
                      </a:lnTo>
                      <a:lnTo>
                        <a:pt x="448" y="483"/>
                      </a:lnTo>
                      <a:lnTo>
                        <a:pt x="458" y="490"/>
                      </a:lnTo>
                      <a:lnTo>
                        <a:pt x="467" y="495"/>
                      </a:lnTo>
                      <a:lnTo>
                        <a:pt x="475" y="495"/>
                      </a:lnTo>
                      <a:lnTo>
                        <a:pt x="483" y="505"/>
                      </a:lnTo>
                      <a:lnTo>
                        <a:pt x="497" y="523"/>
                      </a:lnTo>
                      <a:lnTo>
                        <a:pt x="505" y="534"/>
                      </a:lnTo>
                      <a:lnTo>
                        <a:pt x="513" y="538"/>
                      </a:lnTo>
                      <a:lnTo>
                        <a:pt x="525" y="538"/>
                      </a:lnTo>
                      <a:lnTo>
                        <a:pt x="539" y="531"/>
                      </a:lnTo>
                      <a:lnTo>
                        <a:pt x="557" y="531"/>
                      </a:lnTo>
                      <a:lnTo>
                        <a:pt x="561" y="520"/>
                      </a:lnTo>
                      <a:lnTo>
                        <a:pt x="571" y="516"/>
                      </a:lnTo>
                      <a:lnTo>
                        <a:pt x="580" y="520"/>
                      </a:lnTo>
                      <a:lnTo>
                        <a:pt x="589" y="520"/>
                      </a:lnTo>
                      <a:lnTo>
                        <a:pt x="596" y="511"/>
                      </a:lnTo>
                      <a:lnTo>
                        <a:pt x="598" y="481"/>
                      </a:lnTo>
                      <a:lnTo>
                        <a:pt x="604" y="470"/>
                      </a:lnTo>
                      <a:lnTo>
                        <a:pt x="604" y="440"/>
                      </a:lnTo>
                      <a:lnTo>
                        <a:pt x="598" y="430"/>
                      </a:lnTo>
                      <a:lnTo>
                        <a:pt x="596" y="428"/>
                      </a:lnTo>
                      <a:lnTo>
                        <a:pt x="591" y="415"/>
                      </a:lnTo>
                      <a:lnTo>
                        <a:pt x="596" y="400"/>
                      </a:lnTo>
                      <a:lnTo>
                        <a:pt x="601" y="390"/>
                      </a:lnTo>
                      <a:lnTo>
                        <a:pt x="588" y="368"/>
                      </a:lnTo>
                      <a:lnTo>
                        <a:pt x="586" y="3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37" name="Freeform 285"/>
                <p:cNvSpPr>
                  <a:spLocks/>
                </p:cNvSpPr>
                <p:nvPr/>
              </p:nvSpPr>
              <p:spPr bwMode="auto">
                <a:xfrm>
                  <a:off x="5194" y="4388"/>
                  <a:ext cx="211" cy="200"/>
                </a:xfrm>
                <a:custGeom>
                  <a:avLst/>
                  <a:gdLst>
                    <a:gd name="T0" fmla="*/ 24 w 424"/>
                    <a:gd name="T1" fmla="*/ 25 h 399"/>
                    <a:gd name="T2" fmla="*/ 44 w 424"/>
                    <a:gd name="T3" fmla="*/ 12 h 399"/>
                    <a:gd name="T4" fmla="*/ 66 w 424"/>
                    <a:gd name="T5" fmla="*/ 5 h 399"/>
                    <a:gd name="T6" fmla="*/ 94 w 424"/>
                    <a:gd name="T7" fmla="*/ 9 h 399"/>
                    <a:gd name="T8" fmla="*/ 126 w 424"/>
                    <a:gd name="T9" fmla="*/ 14 h 399"/>
                    <a:gd name="T10" fmla="*/ 124 w 424"/>
                    <a:gd name="T11" fmla="*/ 42 h 399"/>
                    <a:gd name="T12" fmla="*/ 129 w 424"/>
                    <a:gd name="T13" fmla="*/ 71 h 399"/>
                    <a:gd name="T14" fmla="*/ 131 w 424"/>
                    <a:gd name="T15" fmla="*/ 96 h 399"/>
                    <a:gd name="T16" fmla="*/ 150 w 424"/>
                    <a:gd name="T17" fmla="*/ 110 h 399"/>
                    <a:gd name="T18" fmla="*/ 160 w 424"/>
                    <a:gd name="T19" fmla="*/ 105 h 399"/>
                    <a:gd name="T20" fmla="*/ 169 w 424"/>
                    <a:gd name="T21" fmla="*/ 117 h 399"/>
                    <a:gd name="T22" fmla="*/ 189 w 424"/>
                    <a:gd name="T23" fmla="*/ 129 h 399"/>
                    <a:gd name="T24" fmla="*/ 196 w 424"/>
                    <a:gd name="T25" fmla="*/ 110 h 399"/>
                    <a:gd name="T26" fmla="*/ 211 w 424"/>
                    <a:gd name="T27" fmla="*/ 93 h 399"/>
                    <a:gd name="T28" fmla="*/ 223 w 424"/>
                    <a:gd name="T29" fmla="*/ 77 h 399"/>
                    <a:gd name="T30" fmla="*/ 239 w 424"/>
                    <a:gd name="T31" fmla="*/ 56 h 399"/>
                    <a:gd name="T32" fmla="*/ 268 w 424"/>
                    <a:gd name="T33" fmla="*/ 56 h 399"/>
                    <a:gd name="T34" fmla="*/ 290 w 424"/>
                    <a:gd name="T35" fmla="*/ 61 h 399"/>
                    <a:gd name="T36" fmla="*/ 326 w 424"/>
                    <a:gd name="T37" fmla="*/ 77 h 399"/>
                    <a:gd name="T38" fmla="*/ 361 w 424"/>
                    <a:gd name="T39" fmla="*/ 84 h 399"/>
                    <a:gd name="T40" fmla="*/ 401 w 424"/>
                    <a:gd name="T41" fmla="*/ 89 h 399"/>
                    <a:gd name="T42" fmla="*/ 424 w 424"/>
                    <a:gd name="T43" fmla="*/ 399 h 399"/>
                    <a:gd name="T44" fmla="*/ 399 w 424"/>
                    <a:gd name="T45" fmla="*/ 380 h 399"/>
                    <a:gd name="T46" fmla="*/ 377 w 424"/>
                    <a:gd name="T47" fmla="*/ 374 h 399"/>
                    <a:gd name="T48" fmla="*/ 361 w 424"/>
                    <a:gd name="T49" fmla="*/ 360 h 399"/>
                    <a:gd name="T50" fmla="*/ 338 w 424"/>
                    <a:gd name="T51" fmla="*/ 355 h 399"/>
                    <a:gd name="T52" fmla="*/ 329 w 424"/>
                    <a:gd name="T53" fmla="*/ 348 h 399"/>
                    <a:gd name="T54" fmla="*/ 326 w 424"/>
                    <a:gd name="T55" fmla="*/ 331 h 399"/>
                    <a:gd name="T56" fmla="*/ 312 w 424"/>
                    <a:gd name="T57" fmla="*/ 317 h 399"/>
                    <a:gd name="T58" fmla="*/ 312 w 424"/>
                    <a:gd name="T59" fmla="*/ 307 h 399"/>
                    <a:gd name="T60" fmla="*/ 292 w 424"/>
                    <a:gd name="T61" fmla="*/ 293 h 399"/>
                    <a:gd name="T62" fmla="*/ 298 w 424"/>
                    <a:gd name="T63" fmla="*/ 276 h 399"/>
                    <a:gd name="T64" fmla="*/ 282 w 424"/>
                    <a:gd name="T65" fmla="*/ 253 h 399"/>
                    <a:gd name="T66" fmla="*/ 268 w 424"/>
                    <a:gd name="T67" fmla="*/ 234 h 399"/>
                    <a:gd name="T68" fmla="*/ 232 w 424"/>
                    <a:gd name="T69" fmla="*/ 205 h 399"/>
                    <a:gd name="T70" fmla="*/ 204 w 424"/>
                    <a:gd name="T71" fmla="*/ 180 h 399"/>
                    <a:gd name="T72" fmla="*/ 192 w 424"/>
                    <a:gd name="T73" fmla="*/ 170 h 399"/>
                    <a:gd name="T74" fmla="*/ 187 w 424"/>
                    <a:gd name="T75" fmla="*/ 177 h 399"/>
                    <a:gd name="T76" fmla="*/ 169 w 424"/>
                    <a:gd name="T77" fmla="*/ 180 h 399"/>
                    <a:gd name="T78" fmla="*/ 152 w 424"/>
                    <a:gd name="T79" fmla="*/ 170 h 399"/>
                    <a:gd name="T80" fmla="*/ 138 w 424"/>
                    <a:gd name="T81" fmla="*/ 158 h 399"/>
                    <a:gd name="T82" fmla="*/ 133 w 424"/>
                    <a:gd name="T83" fmla="*/ 133 h 399"/>
                    <a:gd name="T84" fmla="*/ 121 w 424"/>
                    <a:gd name="T85" fmla="*/ 146 h 399"/>
                    <a:gd name="T86" fmla="*/ 117 w 424"/>
                    <a:gd name="T87" fmla="*/ 158 h 399"/>
                    <a:gd name="T88" fmla="*/ 107 w 424"/>
                    <a:gd name="T89" fmla="*/ 175 h 399"/>
                    <a:gd name="T90" fmla="*/ 91 w 424"/>
                    <a:gd name="T91" fmla="*/ 161 h 399"/>
                    <a:gd name="T92" fmla="*/ 80 w 424"/>
                    <a:gd name="T93" fmla="*/ 141 h 399"/>
                    <a:gd name="T94" fmla="*/ 70 w 424"/>
                    <a:gd name="T95" fmla="*/ 129 h 399"/>
                    <a:gd name="T96" fmla="*/ 54 w 424"/>
                    <a:gd name="T97" fmla="*/ 117 h 399"/>
                    <a:gd name="T98" fmla="*/ 77 w 424"/>
                    <a:gd name="T99" fmla="*/ 115 h 399"/>
                    <a:gd name="T100" fmla="*/ 87 w 424"/>
                    <a:gd name="T101" fmla="*/ 103 h 399"/>
                    <a:gd name="T102" fmla="*/ 107 w 424"/>
                    <a:gd name="T103" fmla="*/ 103 h 399"/>
                    <a:gd name="T104" fmla="*/ 112 w 424"/>
                    <a:gd name="T105" fmla="*/ 86 h 399"/>
                    <a:gd name="T106" fmla="*/ 107 w 424"/>
                    <a:gd name="T107" fmla="*/ 71 h 399"/>
                    <a:gd name="T108" fmla="*/ 91 w 424"/>
                    <a:gd name="T109" fmla="*/ 77 h 399"/>
                    <a:gd name="T110" fmla="*/ 68 w 424"/>
                    <a:gd name="T111" fmla="*/ 78 h 399"/>
                    <a:gd name="T112" fmla="*/ 42 w 424"/>
                    <a:gd name="T113" fmla="*/ 78 h 399"/>
                    <a:gd name="T114" fmla="*/ 36 w 424"/>
                    <a:gd name="T115" fmla="*/ 56 h 399"/>
                    <a:gd name="T116" fmla="*/ 22 w 424"/>
                    <a:gd name="T117" fmla="*/ 47 h 399"/>
                    <a:gd name="T118" fmla="*/ 12 w 424"/>
                    <a:gd name="T119" fmla="*/ 37 h 399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424"/>
                    <a:gd name="T181" fmla="*/ 0 h 399"/>
                    <a:gd name="T182" fmla="*/ 424 w 424"/>
                    <a:gd name="T183" fmla="*/ 399 h 399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424" h="399">
                      <a:moveTo>
                        <a:pt x="0" y="21"/>
                      </a:moveTo>
                      <a:lnTo>
                        <a:pt x="7" y="21"/>
                      </a:lnTo>
                      <a:lnTo>
                        <a:pt x="14" y="25"/>
                      </a:lnTo>
                      <a:lnTo>
                        <a:pt x="24" y="25"/>
                      </a:lnTo>
                      <a:lnTo>
                        <a:pt x="26" y="21"/>
                      </a:lnTo>
                      <a:lnTo>
                        <a:pt x="31" y="17"/>
                      </a:lnTo>
                      <a:lnTo>
                        <a:pt x="36" y="12"/>
                      </a:lnTo>
                      <a:lnTo>
                        <a:pt x="44" y="12"/>
                      </a:lnTo>
                      <a:lnTo>
                        <a:pt x="47" y="12"/>
                      </a:lnTo>
                      <a:lnTo>
                        <a:pt x="49" y="7"/>
                      </a:lnTo>
                      <a:lnTo>
                        <a:pt x="58" y="5"/>
                      </a:lnTo>
                      <a:lnTo>
                        <a:pt x="66" y="5"/>
                      </a:lnTo>
                      <a:lnTo>
                        <a:pt x="73" y="0"/>
                      </a:lnTo>
                      <a:lnTo>
                        <a:pt x="77" y="0"/>
                      </a:lnTo>
                      <a:lnTo>
                        <a:pt x="87" y="7"/>
                      </a:lnTo>
                      <a:lnTo>
                        <a:pt x="94" y="9"/>
                      </a:lnTo>
                      <a:lnTo>
                        <a:pt x="96" y="12"/>
                      </a:lnTo>
                      <a:lnTo>
                        <a:pt x="110" y="12"/>
                      </a:lnTo>
                      <a:lnTo>
                        <a:pt x="117" y="12"/>
                      </a:lnTo>
                      <a:lnTo>
                        <a:pt x="126" y="14"/>
                      </a:lnTo>
                      <a:lnTo>
                        <a:pt x="131" y="19"/>
                      </a:lnTo>
                      <a:lnTo>
                        <a:pt x="131" y="25"/>
                      </a:lnTo>
                      <a:lnTo>
                        <a:pt x="126" y="32"/>
                      </a:lnTo>
                      <a:lnTo>
                        <a:pt x="124" y="42"/>
                      </a:lnTo>
                      <a:lnTo>
                        <a:pt x="124" y="47"/>
                      </a:lnTo>
                      <a:lnTo>
                        <a:pt x="124" y="56"/>
                      </a:lnTo>
                      <a:lnTo>
                        <a:pt x="126" y="63"/>
                      </a:lnTo>
                      <a:lnTo>
                        <a:pt x="129" y="71"/>
                      </a:lnTo>
                      <a:lnTo>
                        <a:pt x="129" y="80"/>
                      </a:lnTo>
                      <a:lnTo>
                        <a:pt x="129" y="86"/>
                      </a:lnTo>
                      <a:lnTo>
                        <a:pt x="129" y="93"/>
                      </a:lnTo>
                      <a:lnTo>
                        <a:pt x="131" y="96"/>
                      </a:lnTo>
                      <a:lnTo>
                        <a:pt x="133" y="98"/>
                      </a:lnTo>
                      <a:lnTo>
                        <a:pt x="141" y="98"/>
                      </a:lnTo>
                      <a:lnTo>
                        <a:pt x="145" y="105"/>
                      </a:lnTo>
                      <a:lnTo>
                        <a:pt x="150" y="110"/>
                      </a:lnTo>
                      <a:lnTo>
                        <a:pt x="152" y="115"/>
                      </a:lnTo>
                      <a:lnTo>
                        <a:pt x="155" y="117"/>
                      </a:lnTo>
                      <a:lnTo>
                        <a:pt x="155" y="113"/>
                      </a:lnTo>
                      <a:lnTo>
                        <a:pt x="160" y="105"/>
                      </a:lnTo>
                      <a:lnTo>
                        <a:pt x="162" y="110"/>
                      </a:lnTo>
                      <a:lnTo>
                        <a:pt x="162" y="113"/>
                      </a:lnTo>
                      <a:lnTo>
                        <a:pt x="162" y="115"/>
                      </a:lnTo>
                      <a:lnTo>
                        <a:pt x="169" y="117"/>
                      </a:lnTo>
                      <a:lnTo>
                        <a:pt x="173" y="122"/>
                      </a:lnTo>
                      <a:lnTo>
                        <a:pt x="180" y="125"/>
                      </a:lnTo>
                      <a:lnTo>
                        <a:pt x="182" y="127"/>
                      </a:lnTo>
                      <a:lnTo>
                        <a:pt x="189" y="129"/>
                      </a:lnTo>
                      <a:lnTo>
                        <a:pt x="192" y="122"/>
                      </a:lnTo>
                      <a:lnTo>
                        <a:pt x="192" y="115"/>
                      </a:lnTo>
                      <a:lnTo>
                        <a:pt x="194" y="113"/>
                      </a:lnTo>
                      <a:lnTo>
                        <a:pt x="196" y="110"/>
                      </a:lnTo>
                      <a:lnTo>
                        <a:pt x="201" y="105"/>
                      </a:lnTo>
                      <a:lnTo>
                        <a:pt x="208" y="101"/>
                      </a:lnTo>
                      <a:lnTo>
                        <a:pt x="211" y="96"/>
                      </a:lnTo>
                      <a:lnTo>
                        <a:pt x="211" y="93"/>
                      </a:lnTo>
                      <a:lnTo>
                        <a:pt x="211" y="86"/>
                      </a:lnTo>
                      <a:lnTo>
                        <a:pt x="211" y="78"/>
                      </a:lnTo>
                      <a:lnTo>
                        <a:pt x="218" y="77"/>
                      </a:lnTo>
                      <a:lnTo>
                        <a:pt x="223" y="77"/>
                      </a:lnTo>
                      <a:lnTo>
                        <a:pt x="230" y="77"/>
                      </a:lnTo>
                      <a:lnTo>
                        <a:pt x="232" y="68"/>
                      </a:lnTo>
                      <a:lnTo>
                        <a:pt x="237" y="61"/>
                      </a:lnTo>
                      <a:lnTo>
                        <a:pt x="239" y="56"/>
                      </a:lnTo>
                      <a:lnTo>
                        <a:pt x="246" y="49"/>
                      </a:lnTo>
                      <a:lnTo>
                        <a:pt x="254" y="51"/>
                      </a:lnTo>
                      <a:lnTo>
                        <a:pt x="261" y="54"/>
                      </a:lnTo>
                      <a:lnTo>
                        <a:pt x="268" y="56"/>
                      </a:lnTo>
                      <a:lnTo>
                        <a:pt x="277" y="59"/>
                      </a:lnTo>
                      <a:lnTo>
                        <a:pt x="285" y="61"/>
                      </a:lnTo>
                      <a:lnTo>
                        <a:pt x="287" y="61"/>
                      </a:lnTo>
                      <a:lnTo>
                        <a:pt x="290" y="61"/>
                      </a:lnTo>
                      <a:lnTo>
                        <a:pt x="300" y="68"/>
                      </a:lnTo>
                      <a:lnTo>
                        <a:pt x="307" y="71"/>
                      </a:lnTo>
                      <a:lnTo>
                        <a:pt x="317" y="73"/>
                      </a:lnTo>
                      <a:lnTo>
                        <a:pt x="326" y="77"/>
                      </a:lnTo>
                      <a:lnTo>
                        <a:pt x="336" y="78"/>
                      </a:lnTo>
                      <a:lnTo>
                        <a:pt x="345" y="80"/>
                      </a:lnTo>
                      <a:lnTo>
                        <a:pt x="356" y="80"/>
                      </a:lnTo>
                      <a:lnTo>
                        <a:pt x="361" y="84"/>
                      </a:lnTo>
                      <a:lnTo>
                        <a:pt x="375" y="84"/>
                      </a:lnTo>
                      <a:lnTo>
                        <a:pt x="382" y="84"/>
                      </a:lnTo>
                      <a:lnTo>
                        <a:pt x="392" y="86"/>
                      </a:lnTo>
                      <a:lnTo>
                        <a:pt x="401" y="89"/>
                      </a:lnTo>
                      <a:lnTo>
                        <a:pt x="406" y="93"/>
                      </a:lnTo>
                      <a:lnTo>
                        <a:pt x="413" y="93"/>
                      </a:lnTo>
                      <a:lnTo>
                        <a:pt x="424" y="98"/>
                      </a:lnTo>
                      <a:lnTo>
                        <a:pt x="424" y="399"/>
                      </a:lnTo>
                      <a:lnTo>
                        <a:pt x="419" y="397"/>
                      </a:lnTo>
                      <a:lnTo>
                        <a:pt x="408" y="390"/>
                      </a:lnTo>
                      <a:lnTo>
                        <a:pt x="406" y="385"/>
                      </a:lnTo>
                      <a:lnTo>
                        <a:pt x="399" y="380"/>
                      </a:lnTo>
                      <a:lnTo>
                        <a:pt x="392" y="380"/>
                      </a:lnTo>
                      <a:lnTo>
                        <a:pt x="387" y="380"/>
                      </a:lnTo>
                      <a:lnTo>
                        <a:pt x="380" y="378"/>
                      </a:lnTo>
                      <a:lnTo>
                        <a:pt x="377" y="374"/>
                      </a:lnTo>
                      <a:lnTo>
                        <a:pt x="373" y="372"/>
                      </a:lnTo>
                      <a:lnTo>
                        <a:pt x="370" y="367"/>
                      </a:lnTo>
                      <a:lnTo>
                        <a:pt x="365" y="362"/>
                      </a:lnTo>
                      <a:lnTo>
                        <a:pt x="361" y="360"/>
                      </a:lnTo>
                      <a:lnTo>
                        <a:pt x="361" y="357"/>
                      </a:lnTo>
                      <a:lnTo>
                        <a:pt x="352" y="357"/>
                      </a:lnTo>
                      <a:lnTo>
                        <a:pt x="345" y="355"/>
                      </a:lnTo>
                      <a:lnTo>
                        <a:pt x="338" y="355"/>
                      </a:lnTo>
                      <a:lnTo>
                        <a:pt x="331" y="355"/>
                      </a:lnTo>
                      <a:lnTo>
                        <a:pt x="319" y="355"/>
                      </a:lnTo>
                      <a:lnTo>
                        <a:pt x="326" y="350"/>
                      </a:lnTo>
                      <a:lnTo>
                        <a:pt x="329" y="348"/>
                      </a:lnTo>
                      <a:lnTo>
                        <a:pt x="329" y="343"/>
                      </a:lnTo>
                      <a:lnTo>
                        <a:pt x="329" y="336"/>
                      </a:lnTo>
                      <a:lnTo>
                        <a:pt x="329" y="333"/>
                      </a:lnTo>
                      <a:lnTo>
                        <a:pt x="326" y="331"/>
                      </a:lnTo>
                      <a:lnTo>
                        <a:pt x="321" y="326"/>
                      </a:lnTo>
                      <a:lnTo>
                        <a:pt x="317" y="321"/>
                      </a:lnTo>
                      <a:lnTo>
                        <a:pt x="312" y="319"/>
                      </a:lnTo>
                      <a:lnTo>
                        <a:pt x="312" y="317"/>
                      </a:lnTo>
                      <a:lnTo>
                        <a:pt x="305" y="317"/>
                      </a:lnTo>
                      <a:lnTo>
                        <a:pt x="305" y="312"/>
                      </a:lnTo>
                      <a:lnTo>
                        <a:pt x="309" y="309"/>
                      </a:lnTo>
                      <a:lnTo>
                        <a:pt x="312" y="307"/>
                      </a:lnTo>
                      <a:lnTo>
                        <a:pt x="312" y="302"/>
                      </a:lnTo>
                      <a:lnTo>
                        <a:pt x="305" y="302"/>
                      </a:lnTo>
                      <a:lnTo>
                        <a:pt x="300" y="297"/>
                      </a:lnTo>
                      <a:lnTo>
                        <a:pt x="292" y="293"/>
                      </a:lnTo>
                      <a:lnTo>
                        <a:pt x="292" y="290"/>
                      </a:lnTo>
                      <a:lnTo>
                        <a:pt x="298" y="285"/>
                      </a:lnTo>
                      <a:lnTo>
                        <a:pt x="300" y="278"/>
                      </a:lnTo>
                      <a:lnTo>
                        <a:pt x="298" y="276"/>
                      </a:lnTo>
                      <a:lnTo>
                        <a:pt x="290" y="270"/>
                      </a:lnTo>
                      <a:lnTo>
                        <a:pt x="285" y="263"/>
                      </a:lnTo>
                      <a:lnTo>
                        <a:pt x="282" y="263"/>
                      </a:lnTo>
                      <a:lnTo>
                        <a:pt x="282" y="253"/>
                      </a:lnTo>
                      <a:lnTo>
                        <a:pt x="282" y="246"/>
                      </a:lnTo>
                      <a:lnTo>
                        <a:pt x="282" y="241"/>
                      </a:lnTo>
                      <a:lnTo>
                        <a:pt x="273" y="236"/>
                      </a:lnTo>
                      <a:lnTo>
                        <a:pt x="268" y="234"/>
                      </a:lnTo>
                      <a:lnTo>
                        <a:pt x="261" y="229"/>
                      </a:lnTo>
                      <a:lnTo>
                        <a:pt x="246" y="219"/>
                      </a:lnTo>
                      <a:lnTo>
                        <a:pt x="242" y="215"/>
                      </a:lnTo>
                      <a:lnTo>
                        <a:pt x="232" y="205"/>
                      </a:lnTo>
                      <a:lnTo>
                        <a:pt x="225" y="197"/>
                      </a:lnTo>
                      <a:lnTo>
                        <a:pt x="215" y="191"/>
                      </a:lnTo>
                      <a:lnTo>
                        <a:pt x="206" y="185"/>
                      </a:lnTo>
                      <a:lnTo>
                        <a:pt x="204" y="180"/>
                      </a:lnTo>
                      <a:lnTo>
                        <a:pt x="196" y="180"/>
                      </a:lnTo>
                      <a:lnTo>
                        <a:pt x="194" y="180"/>
                      </a:lnTo>
                      <a:lnTo>
                        <a:pt x="189" y="175"/>
                      </a:lnTo>
                      <a:lnTo>
                        <a:pt x="192" y="170"/>
                      </a:lnTo>
                      <a:lnTo>
                        <a:pt x="189" y="170"/>
                      </a:lnTo>
                      <a:lnTo>
                        <a:pt x="189" y="173"/>
                      </a:lnTo>
                      <a:lnTo>
                        <a:pt x="189" y="177"/>
                      </a:lnTo>
                      <a:lnTo>
                        <a:pt x="187" y="177"/>
                      </a:lnTo>
                      <a:lnTo>
                        <a:pt x="187" y="182"/>
                      </a:lnTo>
                      <a:lnTo>
                        <a:pt x="185" y="182"/>
                      </a:lnTo>
                      <a:lnTo>
                        <a:pt x="177" y="182"/>
                      </a:lnTo>
                      <a:lnTo>
                        <a:pt x="169" y="180"/>
                      </a:lnTo>
                      <a:lnTo>
                        <a:pt x="164" y="177"/>
                      </a:lnTo>
                      <a:lnTo>
                        <a:pt x="157" y="175"/>
                      </a:lnTo>
                      <a:lnTo>
                        <a:pt x="155" y="170"/>
                      </a:lnTo>
                      <a:lnTo>
                        <a:pt x="152" y="170"/>
                      </a:lnTo>
                      <a:lnTo>
                        <a:pt x="148" y="168"/>
                      </a:lnTo>
                      <a:lnTo>
                        <a:pt x="148" y="165"/>
                      </a:lnTo>
                      <a:lnTo>
                        <a:pt x="141" y="161"/>
                      </a:lnTo>
                      <a:lnTo>
                        <a:pt x="138" y="158"/>
                      </a:lnTo>
                      <a:lnTo>
                        <a:pt x="136" y="151"/>
                      </a:lnTo>
                      <a:lnTo>
                        <a:pt x="136" y="144"/>
                      </a:lnTo>
                      <a:lnTo>
                        <a:pt x="138" y="139"/>
                      </a:lnTo>
                      <a:lnTo>
                        <a:pt x="133" y="133"/>
                      </a:lnTo>
                      <a:lnTo>
                        <a:pt x="129" y="137"/>
                      </a:lnTo>
                      <a:lnTo>
                        <a:pt x="129" y="141"/>
                      </a:lnTo>
                      <a:lnTo>
                        <a:pt x="126" y="144"/>
                      </a:lnTo>
                      <a:lnTo>
                        <a:pt x="121" y="146"/>
                      </a:lnTo>
                      <a:lnTo>
                        <a:pt x="119" y="149"/>
                      </a:lnTo>
                      <a:lnTo>
                        <a:pt x="117" y="153"/>
                      </a:lnTo>
                      <a:lnTo>
                        <a:pt x="117" y="156"/>
                      </a:lnTo>
                      <a:lnTo>
                        <a:pt x="117" y="158"/>
                      </a:lnTo>
                      <a:lnTo>
                        <a:pt x="117" y="161"/>
                      </a:lnTo>
                      <a:lnTo>
                        <a:pt x="117" y="168"/>
                      </a:lnTo>
                      <a:lnTo>
                        <a:pt x="117" y="173"/>
                      </a:lnTo>
                      <a:lnTo>
                        <a:pt x="107" y="175"/>
                      </a:lnTo>
                      <a:lnTo>
                        <a:pt x="101" y="173"/>
                      </a:lnTo>
                      <a:lnTo>
                        <a:pt x="96" y="170"/>
                      </a:lnTo>
                      <a:lnTo>
                        <a:pt x="94" y="165"/>
                      </a:lnTo>
                      <a:lnTo>
                        <a:pt x="91" y="161"/>
                      </a:lnTo>
                      <a:lnTo>
                        <a:pt x="91" y="156"/>
                      </a:lnTo>
                      <a:lnTo>
                        <a:pt x="91" y="151"/>
                      </a:lnTo>
                      <a:lnTo>
                        <a:pt x="85" y="146"/>
                      </a:lnTo>
                      <a:lnTo>
                        <a:pt x="80" y="141"/>
                      </a:lnTo>
                      <a:lnTo>
                        <a:pt x="77" y="139"/>
                      </a:lnTo>
                      <a:lnTo>
                        <a:pt x="75" y="139"/>
                      </a:lnTo>
                      <a:lnTo>
                        <a:pt x="73" y="133"/>
                      </a:lnTo>
                      <a:lnTo>
                        <a:pt x="70" y="129"/>
                      </a:lnTo>
                      <a:lnTo>
                        <a:pt x="63" y="125"/>
                      </a:lnTo>
                      <a:lnTo>
                        <a:pt x="58" y="122"/>
                      </a:lnTo>
                      <a:lnTo>
                        <a:pt x="54" y="122"/>
                      </a:lnTo>
                      <a:lnTo>
                        <a:pt x="54" y="117"/>
                      </a:lnTo>
                      <a:lnTo>
                        <a:pt x="54" y="113"/>
                      </a:lnTo>
                      <a:lnTo>
                        <a:pt x="61" y="115"/>
                      </a:lnTo>
                      <a:lnTo>
                        <a:pt x="68" y="113"/>
                      </a:lnTo>
                      <a:lnTo>
                        <a:pt x="77" y="115"/>
                      </a:lnTo>
                      <a:lnTo>
                        <a:pt x="80" y="110"/>
                      </a:lnTo>
                      <a:lnTo>
                        <a:pt x="82" y="108"/>
                      </a:lnTo>
                      <a:lnTo>
                        <a:pt x="82" y="103"/>
                      </a:lnTo>
                      <a:lnTo>
                        <a:pt x="87" y="103"/>
                      </a:lnTo>
                      <a:lnTo>
                        <a:pt x="94" y="105"/>
                      </a:lnTo>
                      <a:lnTo>
                        <a:pt x="100" y="105"/>
                      </a:lnTo>
                      <a:lnTo>
                        <a:pt x="104" y="105"/>
                      </a:lnTo>
                      <a:lnTo>
                        <a:pt x="107" y="103"/>
                      </a:lnTo>
                      <a:lnTo>
                        <a:pt x="110" y="98"/>
                      </a:lnTo>
                      <a:lnTo>
                        <a:pt x="114" y="93"/>
                      </a:lnTo>
                      <a:lnTo>
                        <a:pt x="114" y="89"/>
                      </a:lnTo>
                      <a:lnTo>
                        <a:pt x="112" y="86"/>
                      </a:lnTo>
                      <a:lnTo>
                        <a:pt x="112" y="84"/>
                      </a:lnTo>
                      <a:lnTo>
                        <a:pt x="110" y="78"/>
                      </a:lnTo>
                      <a:lnTo>
                        <a:pt x="110" y="77"/>
                      </a:lnTo>
                      <a:lnTo>
                        <a:pt x="107" y="71"/>
                      </a:lnTo>
                      <a:lnTo>
                        <a:pt x="104" y="71"/>
                      </a:lnTo>
                      <a:lnTo>
                        <a:pt x="100" y="73"/>
                      </a:lnTo>
                      <a:lnTo>
                        <a:pt x="94" y="73"/>
                      </a:lnTo>
                      <a:lnTo>
                        <a:pt x="91" y="77"/>
                      </a:lnTo>
                      <a:lnTo>
                        <a:pt x="82" y="77"/>
                      </a:lnTo>
                      <a:lnTo>
                        <a:pt x="77" y="78"/>
                      </a:lnTo>
                      <a:lnTo>
                        <a:pt x="73" y="78"/>
                      </a:lnTo>
                      <a:lnTo>
                        <a:pt x="68" y="78"/>
                      </a:lnTo>
                      <a:lnTo>
                        <a:pt x="61" y="78"/>
                      </a:lnTo>
                      <a:lnTo>
                        <a:pt x="56" y="78"/>
                      </a:lnTo>
                      <a:lnTo>
                        <a:pt x="49" y="78"/>
                      </a:lnTo>
                      <a:lnTo>
                        <a:pt x="42" y="78"/>
                      </a:lnTo>
                      <a:lnTo>
                        <a:pt x="42" y="73"/>
                      </a:lnTo>
                      <a:lnTo>
                        <a:pt x="36" y="71"/>
                      </a:lnTo>
                      <a:lnTo>
                        <a:pt x="36" y="66"/>
                      </a:lnTo>
                      <a:lnTo>
                        <a:pt x="36" y="56"/>
                      </a:lnTo>
                      <a:lnTo>
                        <a:pt x="36" y="54"/>
                      </a:lnTo>
                      <a:lnTo>
                        <a:pt x="36" y="51"/>
                      </a:lnTo>
                      <a:lnTo>
                        <a:pt x="31" y="49"/>
                      </a:lnTo>
                      <a:lnTo>
                        <a:pt x="22" y="47"/>
                      </a:lnTo>
                      <a:lnTo>
                        <a:pt x="22" y="44"/>
                      </a:lnTo>
                      <a:lnTo>
                        <a:pt x="19" y="44"/>
                      </a:lnTo>
                      <a:lnTo>
                        <a:pt x="12" y="42"/>
                      </a:lnTo>
                      <a:lnTo>
                        <a:pt x="12" y="37"/>
                      </a:lnTo>
                      <a:lnTo>
                        <a:pt x="7" y="37"/>
                      </a:lnTo>
                      <a:lnTo>
                        <a:pt x="5" y="35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38" name="Freeform 286"/>
                <p:cNvSpPr>
                  <a:spLocks/>
                </p:cNvSpPr>
                <p:nvPr/>
              </p:nvSpPr>
              <p:spPr bwMode="auto">
                <a:xfrm>
                  <a:off x="5327" y="4550"/>
                  <a:ext cx="26" cy="21"/>
                </a:xfrm>
                <a:custGeom>
                  <a:avLst/>
                  <a:gdLst>
                    <a:gd name="T0" fmla="*/ 32 w 51"/>
                    <a:gd name="T1" fmla="*/ 0 h 41"/>
                    <a:gd name="T2" fmla="*/ 37 w 51"/>
                    <a:gd name="T3" fmla="*/ 2 h 41"/>
                    <a:gd name="T4" fmla="*/ 39 w 51"/>
                    <a:gd name="T5" fmla="*/ 7 h 41"/>
                    <a:gd name="T6" fmla="*/ 41 w 51"/>
                    <a:gd name="T7" fmla="*/ 7 h 41"/>
                    <a:gd name="T8" fmla="*/ 49 w 51"/>
                    <a:gd name="T9" fmla="*/ 12 h 41"/>
                    <a:gd name="T10" fmla="*/ 51 w 51"/>
                    <a:gd name="T11" fmla="*/ 14 h 41"/>
                    <a:gd name="T12" fmla="*/ 51 w 51"/>
                    <a:gd name="T13" fmla="*/ 17 h 41"/>
                    <a:gd name="T14" fmla="*/ 49 w 51"/>
                    <a:gd name="T15" fmla="*/ 21 h 41"/>
                    <a:gd name="T16" fmla="*/ 46 w 51"/>
                    <a:gd name="T17" fmla="*/ 29 h 41"/>
                    <a:gd name="T18" fmla="*/ 41 w 51"/>
                    <a:gd name="T19" fmla="*/ 31 h 41"/>
                    <a:gd name="T20" fmla="*/ 37 w 51"/>
                    <a:gd name="T21" fmla="*/ 33 h 41"/>
                    <a:gd name="T22" fmla="*/ 32 w 51"/>
                    <a:gd name="T23" fmla="*/ 38 h 41"/>
                    <a:gd name="T24" fmla="*/ 24 w 51"/>
                    <a:gd name="T25" fmla="*/ 36 h 41"/>
                    <a:gd name="T26" fmla="*/ 17 w 51"/>
                    <a:gd name="T27" fmla="*/ 38 h 41"/>
                    <a:gd name="T28" fmla="*/ 14 w 51"/>
                    <a:gd name="T29" fmla="*/ 41 h 41"/>
                    <a:gd name="T30" fmla="*/ 7 w 51"/>
                    <a:gd name="T31" fmla="*/ 41 h 41"/>
                    <a:gd name="T32" fmla="*/ 5 w 51"/>
                    <a:gd name="T33" fmla="*/ 41 h 41"/>
                    <a:gd name="T34" fmla="*/ 0 w 51"/>
                    <a:gd name="T35" fmla="*/ 41 h 41"/>
                    <a:gd name="T36" fmla="*/ 0 w 51"/>
                    <a:gd name="T37" fmla="*/ 33 h 41"/>
                    <a:gd name="T38" fmla="*/ 5 w 51"/>
                    <a:gd name="T39" fmla="*/ 29 h 41"/>
                    <a:gd name="T40" fmla="*/ 5 w 51"/>
                    <a:gd name="T41" fmla="*/ 24 h 41"/>
                    <a:gd name="T42" fmla="*/ 13 w 51"/>
                    <a:gd name="T43" fmla="*/ 17 h 41"/>
                    <a:gd name="T44" fmla="*/ 13 w 51"/>
                    <a:gd name="T45" fmla="*/ 12 h 41"/>
                    <a:gd name="T46" fmla="*/ 17 w 51"/>
                    <a:gd name="T47" fmla="*/ 9 h 41"/>
                    <a:gd name="T48" fmla="*/ 19 w 51"/>
                    <a:gd name="T49" fmla="*/ 9 h 41"/>
                    <a:gd name="T50" fmla="*/ 22 w 51"/>
                    <a:gd name="T51" fmla="*/ 7 h 41"/>
                    <a:gd name="T52" fmla="*/ 24 w 51"/>
                    <a:gd name="T53" fmla="*/ 2 h 41"/>
                    <a:gd name="T54" fmla="*/ 32 w 51"/>
                    <a:gd name="T55" fmla="*/ 0 h 41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51"/>
                    <a:gd name="T85" fmla="*/ 0 h 41"/>
                    <a:gd name="T86" fmla="*/ 51 w 51"/>
                    <a:gd name="T87" fmla="*/ 41 h 41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51" h="41">
                      <a:moveTo>
                        <a:pt x="32" y="0"/>
                      </a:moveTo>
                      <a:lnTo>
                        <a:pt x="37" y="2"/>
                      </a:lnTo>
                      <a:lnTo>
                        <a:pt x="39" y="7"/>
                      </a:lnTo>
                      <a:lnTo>
                        <a:pt x="41" y="7"/>
                      </a:lnTo>
                      <a:lnTo>
                        <a:pt x="49" y="12"/>
                      </a:lnTo>
                      <a:lnTo>
                        <a:pt x="51" y="14"/>
                      </a:lnTo>
                      <a:lnTo>
                        <a:pt x="51" y="17"/>
                      </a:lnTo>
                      <a:lnTo>
                        <a:pt x="49" y="21"/>
                      </a:lnTo>
                      <a:lnTo>
                        <a:pt x="46" y="29"/>
                      </a:lnTo>
                      <a:lnTo>
                        <a:pt x="41" y="31"/>
                      </a:lnTo>
                      <a:lnTo>
                        <a:pt x="37" y="33"/>
                      </a:lnTo>
                      <a:lnTo>
                        <a:pt x="32" y="38"/>
                      </a:lnTo>
                      <a:lnTo>
                        <a:pt x="24" y="36"/>
                      </a:lnTo>
                      <a:lnTo>
                        <a:pt x="17" y="38"/>
                      </a:lnTo>
                      <a:lnTo>
                        <a:pt x="14" y="41"/>
                      </a:lnTo>
                      <a:lnTo>
                        <a:pt x="7" y="41"/>
                      </a:lnTo>
                      <a:lnTo>
                        <a:pt x="5" y="41"/>
                      </a:lnTo>
                      <a:lnTo>
                        <a:pt x="0" y="41"/>
                      </a:lnTo>
                      <a:lnTo>
                        <a:pt x="0" y="33"/>
                      </a:lnTo>
                      <a:lnTo>
                        <a:pt x="5" y="29"/>
                      </a:lnTo>
                      <a:lnTo>
                        <a:pt x="5" y="24"/>
                      </a:lnTo>
                      <a:lnTo>
                        <a:pt x="13" y="17"/>
                      </a:lnTo>
                      <a:lnTo>
                        <a:pt x="13" y="12"/>
                      </a:lnTo>
                      <a:lnTo>
                        <a:pt x="17" y="9"/>
                      </a:lnTo>
                      <a:lnTo>
                        <a:pt x="19" y="9"/>
                      </a:lnTo>
                      <a:lnTo>
                        <a:pt x="22" y="7"/>
                      </a:lnTo>
                      <a:lnTo>
                        <a:pt x="24" y="2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39" name="Freeform 287"/>
                <p:cNvSpPr>
                  <a:spLocks/>
                </p:cNvSpPr>
                <p:nvPr/>
              </p:nvSpPr>
              <p:spPr bwMode="auto">
                <a:xfrm>
                  <a:off x="5286" y="4419"/>
                  <a:ext cx="16" cy="5"/>
                </a:xfrm>
                <a:custGeom>
                  <a:avLst/>
                  <a:gdLst>
                    <a:gd name="T0" fmla="*/ 0 w 33"/>
                    <a:gd name="T1" fmla="*/ 5 h 10"/>
                    <a:gd name="T2" fmla="*/ 4 w 33"/>
                    <a:gd name="T3" fmla="*/ 5 h 10"/>
                    <a:gd name="T4" fmla="*/ 7 w 33"/>
                    <a:gd name="T5" fmla="*/ 7 h 10"/>
                    <a:gd name="T6" fmla="*/ 16 w 33"/>
                    <a:gd name="T7" fmla="*/ 7 h 10"/>
                    <a:gd name="T8" fmla="*/ 21 w 33"/>
                    <a:gd name="T9" fmla="*/ 10 h 10"/>
                    <a:gd name="T10" fmla="*/ 28 w 33"/>
                    <a:gd name="T11" fmla="*/ 10 h 10"/>
                    <a:gd name="T12" fmla="*/ 30 w 33"/>
                    <a:gd name="T13" fmla="*/ 7 h 10"/>
                    <a:gd name="T14" fmla="*/ 33 w 33"/>
                    <a:gd name="T15" fmla="*/ 5 h 10"/>
                    <a:gd name="T16" fmla="*/ 33 w 33"/>
                    <a:gd name="T17" fmla="*/ 2 h 10"/>
                    <a:gd name="T18" fmla="*/ 26 w 33"/>
                    <a:gd name="T19" fmla="*/ 2 h 10"/>
                    <a:gd name="T20" fmla="*/ 19 w 33"/>
                    <a:gd name="T21" fmla="*/ 2 h 10"/>
                    <a:gd name="T22" fmla="*/ 14 w 33"/>
                    <a:gd name="T23" fmla="*/ 0 h 10"/>
                    <a:gd name="T24" fmla="*/ 9 w 33"/>
                    <a:gd name="T25" fmla="*/ 2 h 10"/>
                    <a:gd name="T26" fmla="*/ 0 w 33"/>
                    <a:gd name="T27" fmla="*/ 5 h 10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33"/>
                    <a:gd name="T43" fmla="*/ 0 h 10"/>
                    <a:gd name="T44" fmla="*/ 33 w 33"/>
                    <a:gd name="T45" fmla="*/ 10 h 10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33" h="10">
                      <a:moveTo>
                        <a:pt x="0" y="5"/>
                      </a:moveTo>
                      <a:lnTo>
                        <a:pt x="4" y="5"/>
                      </a:lnTo>
                      <a:lnTo>
                        <a:pt x="7" y="7"/>
                      </a:lnTo>
                      <a:lnTo>
                        <a:pt x="16" y="7"/>
                      </a:lnTo>
                      <a:lnTo>
                        <a:pt x="21" y="10"/>
                      </a:lnTo>
                      <a:lnTo>
                        <a:pt x="28" y="10"/>
                      </a:lnTo>
                      <a:lnTo>
                        <a:pt x="30" y="7"/>
                      </a:lnTo>
                      <a:lnTo>
                        <a:pt x="33" y="5"/>
                      </a:lnTo>
                      <a:lnTo>
                        <a:pt x="33" y="2"/>
                      </a:lnTo>
                      <a:lnTo>
                        <a:pt x="26" y="2"/>
                      </a:lnTo>
                      <a:lnTo>
                        <a:pt x="19" y="2"/>
                      </a:lnTo>
                      <a:lnTo>
                        <a:pt x="14" y="0"/>
                      </a:lnTo>
                      <a:lnTo>
                        <a:pt x="9" y="2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40" name="Freeform 288"/>
                <p:cNvSpPr>
                  <a:spLocks/>
                </p:cNvSpPr>
                <p:nvPr/>
              </p:nvSpPr>
              <p:spPr bwMode="auto">
                <a:xfrm>
                  <a:off x="5289" y="4405"/>
                  <a:ext cx="7" cy="6"/>
                </a:xfrm>
                <a:custGeom>
                  <a:avLst/>
                  <a:gdLst>
                    <a:gd name="T0" fmla="*/ 4 w 14"/>
                    <a:gd name="T1" fmla="*/ 0 h 12"/>
                    <a:gd name="T2" fmla="*/ 7 w 14"/>
                    <a:gd name="T3" fmla="*/ 5 h 12"/>
                    <a:gd name="T4" fmla="*/ 12 w 14"/>
                    <a:gd name="T5" fmla="*/ 7 h 12"/>
                    <a:gd name="T6" fmla="*/ 12 w 14"/>
                    <a:gd name="T7" fmla="*/ 12 h 12"/>
                    <a:gd name="T8" fmla="*/ 14 w 14"/>
                    <a:gd name="T9" fmla="*/ 12 h 12"/>
                    <a:gd name="T10" fmla="*/ 14 w 14"/>
                    <a:gd name="T11" fmla="*/ 5 h 12"/>
                    <a:gd name="T12" fmla="*/ 7 w 14"/>
                    <a:gd name="T13" fmla="*/ 3 h 12"/>
                    <a:gd name="T14" fmla="*/ 0 w 14"/>
                    <a:gd name="T15" fmla="*/ 0 h 12"/>
                    <a:gd name="T16" fmla="*/ 2 w 14"/>
                    <a:gd name="T17" fmla="*/ 3 h 12"/>
                    <a:gd name="T18" fmla="*/ 4 w 14"/>
                    <a:gd name="T19" fmla="*/ 0 h 1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4"/>
                    <a:gd name="T31" fmla="*/ 0 h 12"/>
                    <a:gd name="T32" fmla="*/ 14 w 14"/>
                    <a:gd name="T33" fmla="*/ 12 h 1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4" h="12">
                      <a:moveTo>
                        <a:pt x="4" y="0"/>
                      </a:moveTo>
                      <a:lnTo>
                        <a:pt x="7" y="5"/>
                      </a:lnTo>
                      <a:lnTo>
                        <a:pt x="12" y="7"/>
                      </a:lnTo>
                      <a:lnTo>
                        <a:pt x="12" y="12"/>
                      </a:lnTo>
                      <a:lnTo>
                        <a:pt x="14" y="12"/>
                      </a:lnTo>
                      <a:lnTo>
                        <a:pt x="14" y="5"/>
                      </a:lnTo>
                      <a:lnTo>
                        <a:pt x="7" y="3"/>
                      </a:lnTo>
                      <a:lnTo>
                        <a:pt x="0" y="0"/>
                      </a:lnTo>
                      <a:lnTo>
                        <a:pt x="2" y="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41" name="Freeform 289"/>
                <p:cNvSpPr>
                  <a:spLocks/>
                </p:cNvSpPr>
                <p:nvPr/>
              </p:nvSpPr>
              <p:spPr bwMode="auto">
                <a:xfrm>
                  <a:off x="5178" y="4358"/>
                  <a:ext cx="19" cy="14"/>
                </a:xfrm>
                <a:custGeom>
                  <a:avLst/>
                  <a:gdLst>
                    <a:gd name="T0" fmla="*/ 0 w 38"/>
                    <a:gd name="T1" fmla="*/ 2 h 26"/>
                    <a:gd name="T2" fmla="*/ 22 w 38"/>
                    <a:gd name="T3" fmla="*/ 0 h 26"/>
                    <a:gd name="T4" fmla="*/ 31 w 38"/>
                    <a:gd name="T5" fmla="*/ 5 h 26"/>
                    <a:gd name="T6" fmla="*/ 38 w 38"/>
                    <a:gd name="T7" fmla="*/ 9 h 26"/>
                    <a:gd name="T8" fmla="*/ 38 w 38"/>
                    <a:gd name="T9" fmla="*/ 21 h 26"/>
                    <a:gd name="T10" fmla="*/ 33 w 38"/>
                    <a:gd name="T11" fmla="*/ 26 h 26"/>
                    <a:gd name="T12" fmla="*/ 29 w 38"/>
                    <a:gd name="T13" fmla="*/ 24 h 26"/>
                    <a:gd name="T14" fmla="*/ 29 w 38"/>
                    <a:gd name="T15" fmla="*/ 19 h 26"/>
                    <a:gd name="T16" fmla="*/ 29 w 38"/>
                    <a:gd name="T17" fmla="*/ 17 h 26"/>
                    <a:gd name="T18" fmla="*/ 19 w 38"/>
                    <a:gd name="T19" fmla="*/ 14 h 26"/>
                    <a:gd name="T20" fmla="*/ 17 w 38"/>
                    <a:gd name="T21" fmla="*/ 12 h 26"/>
                    <a:gd name="T22" fmla="*/ 14 w 38"/>
                    <a:gd name="T23" fmla="*/ 9 h 26"/>
                    <a:gd name="T24" fmla="*/ 12 w 38"/>
                    <a:gd name="T25" fmla="*/ 7 h 26"/>
                    <a:gd name="T26" fmla="*/ 0 w 38"/>
                    <a:gd name="T27" fmla="*/ 2 h 2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38"/>
                    <a:gd name="T43" fmla="*/ 0 h 26"/>
                    <a:gd name="T44" fmla="*/ 38 w 38"/>
                    <a:gd name="T45" fmla="*/ 26 h 2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38" h="26">
                      <a:moveTo>
                        <a:pt x="0" y="2"/>
                      </a:moveTo>
                      <a:lnTo>
                        <a:pt x="22" y="0"/>
                      </a:lnTo>
                      <a:lnTo>
                        <a:pt x="31" y="5"/>
                      </a:lnTo>
                      <a:lnTo>
                        <a:pt x="38" y="9"/>
                      </a:lnTo>
                      <a:lnTo>
                        <a:pt x="38" y="21"/>
                      </a:lnTo>
                      <a:lnTo>
                        <a:pt x="33" y="26"/>
                      </a:lnTo>
                      <a:lnTo>
                        <a:pt x="29" y="24"/>
                      </a:lnTo>
                      <a:lnTo>
                        <a:pt x="29" y="19"/>
                      </a:lnTo>
                      <a:lnTo>
                        <a:pt x="29" y="17"/>
                      </a:lnTo>
                      <a:lnTo>
                        <a:pt x="19" y="14"/>
                      </a:lnTo>
                      <a:lnTo>
                        <a:pt x="17" y="12"/>
                      </a:lnTo>
                      <a:lnTo>
                        <a:pt x="14" y="9"/>
                      </a:lnTo>
                      <a:lnTo>
                        <a:pt x="12" y="7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42" name="Freeform 290"/>
                <p:cNvSpPr>
                  <a:spLocks/>
                </p:cNvSpPr>
                <p:nvPr/>
              </p:nvSpPr>
              <p:spPr bwMode="auto">
                <a:xfrm>
                  <a:off x="5163" y="4403"/>
                  <a:ext cx="10" cy="8"/>
                </a:xfrm>
                <a:custGeom>
                  <a:avLst/>
                  <a:gdLst>
                    <a:gd name="T0" fmla="*/ 0 w 22"/>
                    <a:gd name="T1" fmla="*/ 10 h 15"/>
                    <a:gd name="T2" fmla="*/ 10 w 22"/>
                    <a:gd name="T3" fmla="*/ 0 h 15"/>
                    <a:gd name="T4" fmla="*/ 17 w 22"/>
                    <a:gd name="T5" fmla="*/ 0 h 15"/>
                    <a:gd name="T6" fmla="*/ 22 w 22"/>
                    <a:gd name="T7" fmla="*/ 6 h 15"/>
                    <a:gd name="T8" fmla="*/ 22 w 22"/>
                    <a:gd name="T9" fmla="*/ 13 h 15"/>
                    <a:gd name="T10" fmla="*/ 17 w 22"/>
                    <a:gd name="T11" fmla="*/ 13 h 15"/>
                    <a:gd name="T12" fmla="*/ 12 w 22"/>
                    <a:gd name="T13" fmla="*/ 15 h 15"/>
                    <a:gd name="T14" fmla="*/ 3 w 22"/>
                    <a:gd name="T15" fmla="*/ 15 h 15"/>
                    <a:gd name="T16" fmla="*/ 0 w 22"/>
                    <a:gd name="T17" fmla="*/ 15 h 15"/>
                    <a:gd name="T18" fmla="*/ 0 w 22"/>
                    <a:gd name="T19" fmla="*/ 10 h 1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2"/>
                    <a:gd name="T31" fmla="*/ 0 h 15"/>
                    <a:gd name="T32" fmla="*/ 22 w 22"/>
                    <a:gd name="T33" fmla="*/ 15 h 1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2" h="15">
                      <a:moveTo>
                        <a:pt x="0" y="10"/>
                      </a:moveTo>
                      <a:lnTo>
                        <a:pt x="10" y="0"/>
                      </a:lnTo>
                      <a:lnTo>
                        <a:pt x="17" y="0"/>
                      </a:lnTo>
                      <a:lnTo>
                        <a:pt x="22" y="6"/>
                      </a:lnTo>
                      <a:lnTo>
                        <a:pt x="22" y="13"/>
                      </a:lnTo>
                      <a:lnTo>
                        <a:pt x="17" y="13"/>
                      </a:lnTo>
                      <a:lnTo>
                        <a:pt x="12" y="15"/>
                      </a:lnTo>
                      <a:lnTo>
                        <a:pt x="3" y="15"/>
                      </a:lnTo>
                      <a:lnTo>
                        <a:pt x="0" y="15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43" name="Freeform 291"/>
                <p:cNvSpPr>
                  <a:spLocks/>
                </p:cNvSpPr>
                <p:nvPr/>
              </p:nvSpPr>
              <p:spPr bwMode="auto">
                <a:xfrm>
                  <a:off x="5188" y="4394"/>
                  <a:ext cx="3" cy="4"/>
                </a:xfrm>
                <a:custGeom>
                  <a:avLst/>
                  <a:gdLst>
                    <a:gd name="T0" fmla="*/ 0 w 7"/>
                    <a:gd name="T1" fmla="*/ 0 h 7"/>
                    <a:gd name="T2" fmla="*/ 5 w 7"/>
                    <a:gd name="T3" fmla="*/ 7 h 7"/>
                    <a:gd name="T4" fmla="*/ 7 w 7"/>
                    <a:gd name="T5" fmla="*/ 7 h 7"/>
                    <a:gd name="T6" fmla="*/ 7 w 7"/>
                    <a:gd name="T7" fmla="*/ 5 h 7"/>
                    <a:gd name="T8" fmla="*/ 7 w 7"/>
                    <a:gd name="T9" fmla="*/ 2 h 7"/>
                    <a:gd name="T10" fmla="*/ 3 w 7"/>
                    <a:gd name="T11" fmla="*/ 0 h 7"/>
                    <a:gd name="T12" fmla="*/ 0 w 7"/>
                    <a:gd name="T13" fmla="*/ 0 h 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7"/>
                    <a:gd name="T22" fmla="*/ 0 h 7"/>
                    <a:gd name="T23" fmla="*/ 7 w 7"/>
                    <a:gd name="T24" fmla="*/ 7 h 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7" h="7">
                      <a:moveTo>
                        <a:pt x="0" y="0"/>
                      </a:moveTo>
                      <a:lnTo>
                        <a:pt x="5" y="7"/>
                      </a:lnTo>
                      <a:lnTo>
                        <a:pt x="7" y="7"/>
                      </a:lnTo>
                      <a:lnTo>
                        <a:pt x="7" y="5"/>
                      </a:lnTo>
                      <a:lnTo>
                        <a:pt x="7" y="2"/>
                      </a:lnTo>
                      <a:lnTo>
                        <a:pt x="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44" name="Freeform 292"/>
                <p:cNvSpPr>
                  <a:spLocks/>
                </p:cNvSpPr>
                <p:nvPr/>
              </p:nvSpPr>
              <p:spPr bwMode="auto">
                <a:xfrm>
                  <a:off x="5405" y="4439"/>
                  <a:ext cx="181" cy="195"/>
                </a:xfrm>
                <a:custGeom>
                  <a:avLst/>
                  <a:gdLst>
                    <a:gd name="T0" fmla="*/ 5 w 360"/>
                    <a:gd name="T1" fmla="*/ 7 h 391"/>
                    <a:gd name="T2" fmla="*/ 24 w 360"/>
                    <a:gd name="T3" fmla="*/ 21 h 391"/>
                    <a:gd name="T4" fmla="*/ 43 w 360"/>
                    <a:gd name="T5" fmla="*/ 28 h 391"/>
                    <a:gd name="T6" fmla="*/ 62 w 360"/>
                    <a:gd name="T7" fmla="*/ 32 h 391"/>
                    <a:gd name="T8" fmla="*/ 93 w 360"/>
                    <a:gd name="T9" fmla="*/ 52 h 391"/>
                    <a:gd name="T10" fmla="*/ 104 w 360"/>
                    <a:gd name="T11" fmla="*/ 57 h 391"/>
                    <a:gd name="T12" fmla="*/ 129 w 360"/>
                    <a:gd name="T13" fmla="*/ 76 h 391"/>
                    <a:gd name="T14" fmla="*/ 132 w 360"/>
                    <a:gd name="T15" fmla="*/ 96 h 391"/>
                    <a:gd name="T16" fmla="*/ 158 w 360"/>
                    <a:gd name="T17" fmla="*/ 109 h 391"/>
                    <a:gd name="T18" fmla="*/ 175 w 360"/>
                    <a:gd name="T19" fmla="*/ 118 h 391"/>
                    <a:gd name="T20" fmla="*/ 190 w 360"/>
                    <a:gd name="T21" fmla="*/ 133 h 391"/>
                    <a:gd name="T22" fmla="*/ 212 w 360"/>
                    <a:gd name="T23" fmla="*/ 142 h 391"/>
                    <a:gd name="T24" fmla="*/ 231 w 360"/>
                    <a:gd name="T25" fmla="*/ 157 h 391"/>
                    <a:gd name="T26" fmla="*/ 219 w 360"/>
                    <a:gd name="T27" fmla="*/ 169 h 391"/>
                    <a:gd name="T28" fmla="*/ 193 w 360"/>
                    <a:gd name="T29" fmla="*/ 180 h 391"/>
                    <a:gd name="T30" fmla="*/ 202 w 360"/>
                    <a:gd name="T31" fmla="*/ 206 h 391"/>
                    <a:gd name="T32" fmla="*/ 212 w 360"/>
                    <a:gd name="T33" fmla="*/ 220 h 391"/>
                    <a:gd name="T34" fmla="*/ 223 w 360"/>
                    <a:gd name="T35" fmla="*/ 242 h 391"/>
                    <a:gd name="T36" fmla="*/ 235 w 360"/>
                    <a:gd name="T37" fmla="*/ 266 h 391"/>
                    <a:gd name="T38" fmla="*/ 256 w 360"/>
                    <a:gd name="T39" fmla="*/ 294 h 391"/>
                    <a:gd name="T40" fmla="*/ 284 w 360"/>
                    <a:gd name="T41" fmla="*/ 306 h 391"/>
                    <a:gd name="T42" fmla="*/ 294 w 360"/>
                    <a:gd name="T43" fmla="*/ 325 h 391"/>
                    <a:gd name="T44" fmla="*/ 325 w 360"/>
                    <a:gd name="T45" fmla="*/ 330 h 391"/>
                    <a:gd name="T46" fmla="*/ 339 w 360"/>
                    <a:gd name="T47" fmla="*/ 325 h 391"/>
                    <a:gd name="T48" fmla="*/ 334 w 360"/>
                    <a:gd name="T49" fmla="*/ 332 h 391"/>
                    <a:gd name="T50" fmla="*/ 322 w 360"/>
                    <a:gd name="T51" fmla="*/ 342 h 391"/>
                    <a:gd name="T52" fmla="*/ 332 w 360"/>
                    <a:gd name="T53" fmla="*/ 356 h 391"/>
                    <a:gd name="T54" fmla="*/ 356 w 360"/>
                    <a:gd name="T55" fmla="*/ 363 h 391"/>
                    <a:gd name="T56" fmla="*/ 351 w 360"/>
                    <a:gd name="T57" fmla="*/ 373 h 391"/>
                    <a:gd name="T58" fmla="*/ 360 w 360"/>
                    <a:gd name="T59" fmla="*/ 391 h 391"/>
                    <a:gd name="T60" fmla="*/ 339 w 360"/>
                    <a:gd name="T61" fmla="*/ 386 h 391"/>
                    <a:gd name="T62" fmla="*/ 317 w 360"/>
                    <a:gd name="T63" fmla="*/ 381 h 391"/>
                    <a:gd name="T64" fmla="*/ 287 w 360"/>
                    <a:gd name="T65" fmla="*/ 358 h 391"/>
                    <a:gd name="T66" fmla="*/ 256 w 360"/>
                    <a:gd name="T67" fmla="*/ 356 h 391"/>
                    <a:gd name="T68" fmla="*/ 228 w 360"/>
                    <a:gd name="T69" fmla="*/ 346 h 391"/>
                    <a:gd name="T70" fmla="*/ 216 w 360"/>
                    <a:gd name="T71" fmla="*/ 320 h 391"/>
                    <a:gd name="T72" fmla="*/ 202 w 360"/>
                    <a:gd name="T73" fmla="*/ 303 h 391"/>
                    <a:gd name="T74" fmla="*/ 183 w 360"/>
                    <a:gd name="T75" fmla="*/ 282 h 391"/>
                    <a:gd name="T76" fmla="*/ 163 w 360"/>
                    <a:gd name="T77" fmla="*/ 264 h 391"/>
                    <a:gd name="T78" fmla="*/ 132 w 360"/>
                    <a:gd name="T79" fmla="*/ 244 h 391"/>
                    <a:gd name="T80" fmla="*/ 102 w 360"/>
                    <a:gd name="T81" fmla="*/ 230 h 391"/>
                    <a:gd name="T82" fmla="*/ 81 w 360"/>
                    <a:gd name="T83" fmla="*/ 232 h 391"/>
                    <a:gd name="T84" fmla="*/ 66 w 360"/>
                    <a:gd name="T85" fmla="*/ 237 h 391"/>
                    <a:gd name="T86" fmla="*/ 66 w 360"/>
                    <a:gd name="T87" fmla="*/ 252 h 391"/>
                    <a:gd name="T88" fmla="*/ 64 w 360"/>
                    <a:gd name="T89" fmla="*/ 271 h 391"/>
                    <a:gd name="T90" fmla="*/ 74 w 360"/>
                    <a:gd name="T91" fmla="*/ 296 h 391"/>
                    <a:gd name="T92" fmla="*/ 71 w 360"/>
                    <a:gd name="T93" fmla="*/ 303 h 391"/>
                    <a:gd name="T94" fmla="*/ 50 w 360"/>
                    <a:gd name="T95" fmla="*/ 308 h 391"/>
                    <a:gd name="T96" fmla="*/ 35 w 360"/>
                    <a:gd name="T97" fmla="*/ 308 h 391"/>
                    <a:gd name="T98" fmla="*/ 7 w 360"/>
                    <a:gd name="T99" fmla="*/ 303 h 391"/>
                    <a:gd name="T100" fmla="*/ 0 w 360"/>
                    <a:gd name="T101" fmla="*/ 0 h 391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360"/>
                    <a:gd name="T154" fmla="*/ 0 h 391"/>
                    <a:gd name="T155" fmla="*/ 360 w 360"/>
                    <a:gd name="T156" fmla="*/ 391 h 391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360" h="391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5" y="7"/>
                      </a:lnTo>
                      <a:lnTo>
                        <a:pt x="16" y="12"/>
                      </a:lnTo>
                      <a:lnTo>
                        <a:pt x="21" y="19"/>
                      </a:lnTo>
                      <a:lnTo>
                        <a:pt x="24" y="21"/>
                      </a:lnTo>
                      <a:lnTo>
                        <a:pt x="33" y="26"/>
                      </a:lnTo>
                      <a:lnTo>
                        <a:pt x="35" y="26"/>
                      </a:lnTo>
                      <a:lnTo>
                        <a:pt x="43" y="28"/>
                      </a:lnTo>
                      <a:lnTo>
                        <a:pt x="47" y="28"/>
                      </a:lnTo>
                      <a:lnTo>
                        <a:pt x="54" y="30"/>
                      </a:lnTo>
                      <a:lnTo>
                        <a:pt x="62" y="32"/>
                      </a:lnTo>
                      <a:lnTo>
                        <a:pt x="74" y="43"/>
                      </a:lnTo>
                      <a:lnTo>
                        <a:pt x="85" y="50"/>
                      </a:lnTo>
                      <a:lnTo>
                        <a:pt x="93" y="52"/>
                      </a:lnTo>
                      <a:lnTo>
                        <a:pt x="100" y="57"/>
                      </a:lnTo>
                      <a:lnTo>
                        <a:pt x="102" y="57"/>
                      </a:lnTo>
                      <a:lnTo>
                        <a:pt x="104" y="57"/>
                      </a:lnTo>
                      <a:lnTo>
                        <a:pt x="112" y="62"/>
                      </a:lnTo>
                      <a:lnTo>
                        <a:pt x="125" y="69"/>
                      </a:lnTo>
                      <a:lnTo>
                        <a:pt x="129" y="76"/>
                      </a:lnTo>
                      <a:lnTo>
                        <a:pt x="129" y="84"/>
                      </a:lnTo>
                      <a:lnTo>
                        <a:pt x="129" y="90"/>
                      </a:lnTo>
                      <a:lnTo>
                        <a:pt x="132" y="96"/>
                      </a:lnTo>
                      <a:lnTo>
                        <a:pt x="141" y="100"/>
                      </a:lnTo>
                      <a:lnTo>
                        <a:pt x="153" y="106"/>
                      </a:lnTo>
                      <a:lnTo>
                        <a:pt x="158" y="109"/>
                      </a:lnTo>
                      <a:lnTo>
                        <a:pt x="163" y="111"/>
                      </a:lnTo>
                      <a:lnTo>
                        <a:pt x="168" y="116"/>
                      </a:lnTo>
                      <a:lnTo>
                        <a:pt x="175" y="118"/>
                      </a:lnTo>
                      <a:lnTo>
                        <a:pt x="183" y="126"/>
                      </a:lnTo>
                      <a:lnTo>
                        <a:pt x="187" y="128"/>
                      </a:lnTo>
                      <a:lnTo>
                        <a:pt x="190" y="133"/>
                      </a:lnTo>
                      <a:lnTo>
                        <a:pt x="197" y="138"/>
                      </a:lnTo>
                      <a:lnTo>
                        <a:pt x="207" y="140"/>
                      </a:lnTo>
                      <a:lnTo>
                        <a:pt x="212" y="142"/>
                      </a:lnTo>
                      <a:lnTo>
                        <a:pt x="219" y="145"/>
                      </a:lnTo>
                      <a:lnTo>
                        <a:pt x="228" y="150"/>
                      </a:lnTo>
                      <a:lnTo>
                        <a:pt x="231" y="157"/>
                      </a:lnTo>
                      <a:lnTo>
                        <a:pt x="228" y="159"/>
                      </a:lnTo>
                      <a:lnTo>
                        <a:pt x="221" y="166"/>
                      </a:lnTo>
                      <a:lnTo>
                        <a:pt x="219" y="169"/>
                      </a:lnTo>
                      <a:lnTo>
                        <a:pt x="207" y="177"/>
                      </a:lnTo>
                      <a:lnTo>
                        <a:pt x="193" y="177"/>
                      </a:lnTo>
                      <a:lnTo>
                        <a:pt x="193" y="180"/>
                      </a:lnTo>
                      <a:lnTo>
                        <a:pt x="195" y="196"/>
                      </a:lnTo>
                      <a:lnTo>
                        <a:pt x="197" y="204"/>
                      </a:lnTo>
                      <a:lnTo>
                        <a:pt x="202" y="206"/>
                      </a:lnTo>
                      <a:lnTo>
                        <a:pt x="204" y="208"/>
                      </a:lnTo>
                      <a:lnTo>
                        <a:pt x="204" y="213"/>
                      </a:lnTo>
                      <a:lnTo>
                        <a:pt x="212" y="220"/>
                      </a:lnTo>
                      <a:lnTo>
                        <a:pt x="219" y="230"/>
                      </a:lnTo>
                      <a:lnTo>
                        <a:pt x="223" y="235"/>
                      </a:lnTo>
                      <a:lnTo>
                        <a:pt x="223" y="242"/>
                      </a:lnTo>
                      <a:lnTo>
                        <a:pt x="223" y="249"/>
                      </a:lnTo>
                      <a:lnTo>
                        <a:pt x="228" y="256"/>
                      </a:lnTo>
                      <a:lnTo>
                        <a:pt x="235" y="266"/>
                      </a:lnTo>
                      <a:lnTo>
                        <a:pt x="240" y="277"/>
                      </a:lnTo>
                      <a:lnTo>
                        <a:pt x="247" y="284"/>
                      </a:lnTo>
                      <a:lnTo>
                        <a:pt x="256" y="294"/>
                      </a:lnTo>
                      <a:lnTo>
                        <a:pt x="267" y="294"/>
                      </a:lnTo>
                      <a:lnTo>
                        <a:pt x="277" y="301"/>
                      </a:lnTo>
                      <a:lnTo>
                        <a:pt x="284" y="306"/>
                      </a:lnTo>
                      <a:lnTo>
                        <a:pt x="291" y="313"/>
                      </a:lnTo>
                      <a:lnTo>
                        <a:pt x="294" y="318"/>
                      </a:lnTo>
                      <a:lnTo>
                        <a:pt x="294" y="325"/>
                      </a:lnTo>
                      <a:lnTo>
                        <a:pt x="303" y="327"/>
                      </a:lnTo>
                      <a:lnTo>
                        <a:pt x="313" y="330"/>
                      </a:lnTo>
                      <a:lnTo>
                        <a:pt x="325" y="330"/>
                      </a:lnTo>
                      <a:lnTo>
                        <a:pt x="325" y="327"/>
                      </a:lnTo>
                      <a:lnTo>
                        <a:pt x="332" y="325"/>
                      </a:lnTo>
                      <a:lnTo>
                        <a:pt x="339" y="325"/>
                      </a:lnTo>
                      <a:lnTo>
                        <a:pt x="341" y="325"/>
                      </a:lnTo>
                      <a:lnTo>
                        <a:pt x="339" y="330"/>
                      </a:lnTo>
                      <a:lnTo>
                        <a:pt x="334" y="332"/>
                      </a:lnTo>
                      <a:lnTo>
                        <a:pt x="329" y="334"/>
                      </a:lnTo>
                      <a:lnTo>
                        <a:pt x="327" y="339"/>
                      </a:lnTo>
                      <a:lnTo>
                        <a:pt x="322" y="342"/>
                      </a:lnTo>
                      <a:lnTo>
                        <a:pt x="315" y="346"/>
                      </a:lnTo>
                      <a:lnTo>
                        <a:pt x="329" y="354"/>
                      </a:lnTo>
                      <a:lnTo>
                        <a:pt x="332" y="356"/>
                      </a:lnTo>
                      <a:lnTo>
                        <a:pt x="339" y="356"/>
                      </a:lnTo>
                      <a:lnTo>
                        <a:pt x="344" y="358"/>
                      </a:lnTo>
                      <a:lnTo>
                        <a:pt x="356" y="363"/>
                      </a:lnTo>
                      <a:lnTo>
                        <a:pt x="353" y="366"/>
                      </a:lnTo>
                      <a:lnTo>
                        <a:pt x="351" y="368"/>
                      </a:lnTo>
                      <a:lnTo>
                        <a:pt x="351" y="373"/>
                      </a:lnTo>
                      <a:lnTo>
                        <a:pt x="351" y="379"/>
                      </a:lnTo>
                      <a:lnTo>
                        <a:pt x="358" y="384"/>
                      </a:lnTo>
                      <a:lnTo>
                        <a:pt x="360" y="391"/>
                      </a:lnTo>
                      <a:lnTo>
                        <a:pt x="358" y="391"/>
                      </a:lnTo>
                      <a:lnTo>
                        <a:pt x="346" y="388"/>
                      </a:lnTo>
                      <a:lnTo>
                        <a:pt x="339" y="386"/>
                      </a:lnTo>
                      <a:lnTo>
                        <a:pt x="337" y="384"/>
                      </a:lnTo>
                      <a:lnTo>
                        <a:pt x="325" y="381"/>
                      </a:lnTo>
                      <a:lnTo>
                        <a:pt x="317" y="381"/>
                      </a:lnTo>
                      <a:lnTo>
                        <a:pt x="308" y="370"/>
                      </a:lnTo>
                      <a:lnTo>
                        <a:pt x="296" y="361"/>
                      </a:lnTo>
                      <a:lnTo>
                        <a:pt x="287" y="358"/>
                      </a:lnTo>
                      <a:lnTo>
                        <a:pt x="272" y="356"/>
                      </a:lnTo>
                      <a:lnTo>
                        <a:pt x="270" y="356"/>
                      </a:lnTo>
                      <a:lnTo>
                        <a:pt x="256" y="356"/>
                      </a:lnTo>
                      <a:lnTo>
                        <a:pt x="244" y="354"/>
                      </a:lnTo>
                      <a:lnTo>
                        <a:pt x="231" y="354"/>
                      </a:lnTo>
                      <a:lnTo>
                        <a:pt x="228" y="346"/>
                      </a:lnTo>
                      <a:lnTo>
                        <a:pt x="214" y="339"/>
                      </a:lnTo>
                      <a:lnTo>
                        <a:pt x="214" y="334"/>
                      </a:lnTo>
                      <a:lnTo>
                        <a:pt x="216" y="320"/>
                      </a:lnTo>
                      <a:lnTo>
                        <a:pt x="216" y="315"/>
                      </a:lnTo>
                      <a:lnTo>
                        <a:pt x="207" y="313"/>
                      </a:lnTo>
                      <a:lnTo>
                        <a:pt x="202" y="303"/>
                      </a:lnTo>
                      <a:lnTo>
                        <a:pt x="190" y="296"/>
                      </a:lnTo>
                      <a:lnTo>
                        <a:pt x="185" y="289"/>
                      </a:lnTo>
                      <a:lnTo>
                        <a:pt x="183" y="282"/>
                      </a:lnTo>
                      <a:lnTo>
                        <a:pt x="177" y="277"/>
                      </a:lnTo>
                      <a:lnTo>
                        <a:pt x="170" y="266"/>
                      </a:lnTo>
                      <a:lnTo>
                        <a:pt x="163" y="264"/>
                      </a:lnTo>
                      <a:lnTo>
                        <a:pt x="148" y="254"/>
                      </a:lnTo>
                      <a:lnTo>
                        <a:pt x="137" y="247"/>
                      </a:lnTo>
                      <a:lnTo>
                        <a:pt x="132" y="244"/>
                      </a:lnTo>
                      <a:lnTo>
                        <a:pt x="125" y="242"/>
                      </a:lnTo>
                      <a:lnTo>
                        <a:pt x="114" y="232"/>
                      </a:lnTo>
                      <a:lnTo>
                        <a:pt x="102" y="230"/>
                      </a:lnTo>
                      <a:lnTo>
                        <a:pt x="100" y="225"/>
                      </a:lnTo>
                      <a:lnTo>
                        <a:pt x="85" y="223"/>
                      </a:lnTo>
                      <a:lnTo>
                        <a:pt x="81" y="232"/>
                      </a:lnTo>
                      <a:lnTo>
                        <a:pt x="81" y="235"/>
                      </a:lnTo>
                      <a:lnTo>
                        <a:pt x="71" y="235"/>
                      </a:lnTo>
                      <a:lnTo>
                        <a:pt x="66" y="237"/>
                      </a:lnTo>
                      <a:lnTo>
                        <a:pt x="69" y="242"/>
                      </a:lnTo>
                      <a:lnTo>
                        <a:pt x="69" y="249"/>
                      </a:lnTo>
                      <a:lnTo>
                        <a:pt x="66" y="252"/>
                      </a:lnTo>
                      <a:lnTo>
                        <a:pt x="64" y="254"/>
                      </a:lnTo>
                      <a:lnTo>
                        <a:pt x="64" y="264"/>
                      </a:lnTo>
                      <a:lnTo>
                        <a:pt x="64" y="271"/>
                      </a:lnTo>
                      <a:lnTo>
                        <a:pt x="69" y="282"/>
                      </a:lnTo>
                      <a:lnTo>
                        <a:pt x="74" y="294"/>
                      </a:lnTo>
                      <a:lnTo>
                        <a:pt x="74" y="296"/>
                      </a:lnTo>
                      <a:lnTo>
                        <a:pt x="78" y="301"/>
                      </a:lnTo>
                      <a:lnTo>
                        <a:pt x="76" y="303"/>
                      </a:lnTo>
                      <a:lnTo>
                        <a:pt x="71" y="303"/>
                      </a:lnTo>
                      <a:lnTo>
                        <a:pt x="57" y="301"/>
                      </a:lnTo>
                      <a:lnTo>
                        <a:pt x="50" y="306"/>
                      </a:lnTo>
                      <a:lnTo>
                        <a:pt x="50" y="308"/>
                      </a:lnTo>
                      <a:lnTo>
                        <a:pt x="45" y="313"/>
                      </a:lnTo>
                      <a:lnTo>
                        <a:pt x="40" y="313"/>
                      </a:lnTo>
                      <a:lnTo>
                        <a:pt x="35" y="308"/>
                      </a:lnTo>
                      <a:lnTo>
                        <a:pt x="28" y="306"/>
                      </a:lnTo>
                      <a:lnTo>
                        <a:pt x="24" y="303"/>
                      </a:lnTo>
                      <a:lnTo>
                        <a:pt x="7" y="303"/>
                      </a:lnTo>
                      <a:lnTo>
                        <a:pt x="2" y="294"/>
                      </a:lnTo>
                      <a:lnTo>
                        <a:pt x="0" y="30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45" name="Freeform 293"/>
                <p:cNvSpPr>
                  <a:spLocks/>
                </p:cNvSpPr>
                <p:nvPr/>
              </p:nvSpPr>
              <p:spPr bwMode="auto">
                <a:xfrm>
                  <a:off x="5653" y="4513"/>
                  <a:ext cx="27" cy="42"/>
                </a:xfrm>
                <a:custGeom>
                  <a:avLst/>
                  <a:gdLst>
                    <a:gd name="T0" fmla="*/ 45 w 53"/>
                    <a:gd name="T1" fmla="*/ 38 h 84"/>
                    <a:gd name="T2" fmla="*/ 50 w 53"/>
                    <a:gd name="T3" fmla="*/ 40 h 84"/>
                    <a:gd name="T4" fmla="*/ 53 w 53"/>
                    <a:gd name="T5" fmla="*/ 46 h 84"/>
                    <a:gd name="T6" fmla="*/ 53 w 53"/>
                    <a:gd name="T7" fmla="*/ 54 h 84"/>
                    <a:gd name="T8" fmla="*/ 51 w 53"/>
                    <a:gd name="T9" fmla="*/ 64 h 84"/>
                    <a:gd name="T10" fmla="*/ 51 w 53"/>
                    <a:gd name="T11" fmla="*/ 72 h 84"/>
                    <a:gd name="T12" fmla="*/ 52 w 53"/>
                    <a:gd name="T13" fmla="*/ 82 h 84"/>
                    <a:gd name="T14" fmla="*/ 50 w 53"/>
                    <a:gd name="T15" fmla="*/ 84 h 84"/>
                    <a:gd name="T16" fmla="*/ 46 w 53"/>
                    <a:gd name="T17" fmla="*/ 83 h 84"/>
                    <a:gd name="T18" fmla="*/ 41 w 53"/>
                    <a:gd name="T19" fmla="*/ 77 h 84"/>
                    <a:gd name="T20" fmla="*/ 34 w 53"/>
                    <a:gd name="T21" fmla="*/ 71 h 84"/>
                    <a:gd name="T22" fmla="*/ 27 w 53"/>
                    <a:gd name="T23" fmla="*/ 65 h 84"/>
                    <a:gd name="T24" fmla="*/ 21 w 53"/>
                    <a:gd name="T25" fmla="*/ 58 h 84"/>
                    <a:gd name="T26" fmla="*/ 18 w 53"/>
                    <a:gd name="T27" fmla="*/ 48 h 84"/>
                    <a:gd name="T28" fmla="*/ 12 w 53"/>
                    <a:gd name="T29" fmla="*/ 40 h 84"/>
                    <a:gd name="T30" fmla="*/ 3 w 53"/>
                    <a:gd name="T31" fmla="*/ 30 h 84"/>
                    <a:gd name="T32" fmla="*/ 0 w 53"/>
                    <a:gd name="T33" fmla="*/ 21 h 84"/>
                    <a:gd name="T34" fmla="*/ 0 w 53"/>
                    <a:gd name="T35" fmla="*/ 11 h 84"/>
                    <a:gd name="T36" fmla="*/ 6 w 53"/>
                    <a:gd name="T37" fmla="*/ 4 h 84"/>
                    <a:gd name="T38" fmla="*/ 13 w 53"/>
                    <a:gd name="T39" fmla="*/ 0 h 84"/>
                    <a:gd name="T40" fmla="*/ 21 w 53"/>
                    <a:gd name="T41" fmla="*/ 0 h 84"/>
                    <a:gd name="T42" fmla="*/ 26 w 53"/>
                    <a:gd name="T43" fmla="*/ 4 h 84"/>
                    <a:gd name="T44" fmla="*/ 31 w 53"/>
                    <a:gd name="T45" fmla="*/ 10 h 84"/>
                    <a:gd name="T46" fmla="*/ 32 w 53"/>
                    <a:gd name="T47" fmla="*/ 22 h 84"/>
                    <a:gd name="T48" fmla="*/ 33 w 53"/>
                    <a:gd name="T49" fmla="*/ 28 h 84"/>
                    <a:gd name="T50" fmla="*/ 38 w 53"/>
                    <a:gd name="T51" fmla="*/ 35 h 84"/>
                    <a:gd name="T52" fmla="*/ 45 w 53"/>
                    <a:gd name="T53" fmla="*/ 38 h 84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3"/>
                    <a:gd name="T82" fmla="*/ 0 h 84"/>
                    <a:gd name="T83" fmla="*/ 53 w 53"/>
                    <a:gd name="T84" fmla="*/ 84 h 84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3" h="84">
                      <a:moveTo>
                        <a:pt x="45" y="38"/>
                      </a:moveTo>
                      <a:lnTo>
                        <a:pt x="50" y="40"/>
                      </a:lnTo>
                      <a:lnTo>
                        <a:pt x="53" y="46"/>
                      </a:lnTo>
                      <a:lnTo>
                        <a:pt x="53" y="54"/>
                      </a:lnTo>
                      <a:lnTo>
                        <a:pt x="51" y="64"/>
                      </a:lnTo>
                      <a:lnTo>
                        <a:pt x="51" y="72"/>
                      </a:lnTo>
                      <a:lnTo>
                        <a:pt x="52" y="82"/>
                      </a:lnTo>
                      <a:lnTo>
                        <a:pt x="50" y="84"/>
                      </a:lnTo>
                      <a:lnTo>
                        <a:pt x="46" y="83"/>
                      </a:lnTo>
                      <a:lnTo>
                        <a:pt x="41" y="77"/>
                      </a:lnTo>
                      <a:lnTo>
                        <a:pt x="34" y="71"/>
                      </a:lnTo>
                      <a:lnTo>
                        <a:pt x="27" y="65"/>
                      </a:lnTo>
                      <a:lnTo>
                        <a:pt x="21" y="58"/>
                      </a:lnTo>
                      <a:lnTo>
                        <a:pt x="18" y="48"/>
                      </a:lnTo>
                      <a:lnTo>
                        <a:pt x="12" y="40"/>
                      </a:lnTo>
                      <a:lnTo>
                        <a:pt x="3" y="30"/>
                      </a:lnTo>
                      <a:lnTo>
                        <a:pt x="0" y="21"/>
                      </a:lnTo>
                      <a:lnTo>
                        <a:pt x="0" y="11"/>
                      </a:lnTo>
                      <a:lnTo>
                        <a:pt x="6" y="4"/>
                      </a:lnTo>
                      <a:lnTo>
                        <a:pt x="13" y="0"/>
                      </a:lnTo>
                      <a:lnTo>
                        <a:pt x="21" y="0"/>
                      </a:lnTo>
                      <a:lnTo>
                        <a:pt x="26" y="4"/>
                      </a:lnTo>
                      <a:lnTo>
                        <a:pt x="31" y="10"/>
                      </a:lnTo>
                      <a:lnTo>
                        <a:pt x="32" y="22"/>
                      </a:lnTo>
                      <a:lnTo>
                        <a:pt x="33" y="28"/>
                      </a:lnTo>
                      <a:lnTo>
                        <a:pt x="38" y="35"/>
                      </a:lnTo>
                      <a:lnTo>
                        <a:pt x="45" y="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46" name="Freeform 294"/>
                <p:cNvSpPr>
                  <a:spLocks/>
                </p:cNvSpPr>
                <p:nvPr/>
              </p:nvSpPr>
              <p:spPr bwMode="auto">
                <a:xfrm>
                  <a:off x="5573" y="4444"/>
                  <a:ext cx="54" cy="57"/>
                </a:xfrm>
                <a:custGeom>
                  <a:avLst/>
                  <a:gdLst>
                    <a:gd name="T0" fmla="*/ 11 w 110"/>
                    <a:gd name="T1" fmla="*/ 27 h 115"/>
                    <a:gd name="T2" fmla="*/ 17 w 110"/>
                    <a:gd name="T3" fmla="*/ 29 h 115"/>
                    <a:gd name="T4" fmla="*/ 22 w 110"/>
                    <a:gd name="T5" fmla="*/ 33 h 115"/>
                    <a:gd name="T6" fmla="*/ 26 w 110"/>
                    <a:gd name="T7" fmla="*/ 45 h 115"/>
                    <a:gd name="T8" fmla="*/ 31 w 110"/>
                    <a:gd name="T9" fmla="*/ 51 h 115"/>
                    <a:gd name="T10" fmla="*/ 37 w 110"/>
                    <a:gd name="T11" fmla="*/ 53 h 115"/>
                    <a:gd name="T12" fmla="*/ 45 w 110"/>
                    <a:gd name="T13" fmla="*/ 54 h 115"/>
                    <a:gd name="T14" fmla="*/ 55 w 110"/>
                    <a:gd name="T15" fmla="*/ 58 h 115"/>
                    <a:gd name="T16" fmla="*/ 64 w 110"/>
                    <a:gd name="T17" fmla="*/ 64 h 115"/>
                    <a:gd name="T18" fmla="*/ 69 w 110"/>
                    <a:gd name="T19" fmla="*/ 69 h 115"/>
                    <a:gd name="T20" fmla="*/ 74 w 110"/>
                    <a:gd name="T21" fmla="*/ 78 h 115"/>
                    <a:gd name="T22" fmla="*/ 77 w 110"/>
                    <a:gd name="T23" fmla="*/ 83 h 115"/>
                    <a:gd name="T24" fmla="*/ 86 w 110"/>
                    <a:gd name="T25" fmla="*/ 89 h 115"/>
                    <a:gd name="T26" fmla="*/ 89 w 110"/>
                    <a:gd name="T27" fmla="*/ 95 h 115"/>
                    <a:gd name="T28" fmla="*/ 89 w 110"/>
                    <a:gd name="T29" fmla="*/ 106 h 115"/>
                    <a:gd name="T30" fmla="*/ 87 w 110"/>
                    <a:gd name="T31" fmla="*/ 113 h 115"/>
                    <a:gd name="T32" fmla="*/ 89 w 110"/>
                    <a:gd name="T33" fmla="*/ 115 h 115"/>
                    <a:gd name="T34" fmla="*/ 95 w 110"/>
                    <a:gd name="T35" fmla="*/ 114 h 115"/>
                    <a:gd name="T36" fmla="*/ 100 w 110"/>
                    <a:gd name="T37" fmla="*/ 109 h 115"/>
                    <a:gd name="T38" fmla="*/ 105 w 110"/>
                    <a:gd name="T39" fmla="*/ 103 h 115"/>
                    <a:gd name="T40" fmla="*/ 108 w 110"/>
                    <a:gd name="T41" fmla="*/ 97 h 115"/>
                    <a:gd name="T42" fmla="*/ 110 w 110"/>
                    <a:gd name="T43" fmla="*/ 83 h 115"/>
                    <a:gd name="T44" fmla="*/ 106 w 110"/>
                    <a:gd name="T45" fmla="*/ 76 h 115"/>
                    <a:gd name="T46" fmla="*/ 100 w 110"/>
                    <a:gd name="T47" fmla="*/ 71 h 115"/>
                    <a:gd name="T48" fmla="*/ 92 w 110"/>
                    <a:gd name="T49" fmla="*/ 66 h 115"/>
                    <a:gd name="T50" fmla="*/ 81 w 110"/>
                    <a:gd name="T51" fmla="*/ 59 h 115"/>
                    <a:gd name="T52" fmla="*/ 70 w 110"/>
                    <a:gd name="T53" fmla="*/ 53 h 115"/>
                    <a:gd name="T54" fmla="*/ 64 w 110"/>
                    <a:gd name="T55" fmla="*/ 49 h 115"/>
                    <a:gd name="T56" fmla="*/ 57 w 110"/>
                    <a:gd name="T57" fmla="*/ 45 h 115"/>
                    <a:gd name="T58" fmla="*/ 53 w 110"/>
                    <a:gd name="T59" fmla="*/ 42 h 115"/>
                    <a:gd name="T60" fmla="*/ 48 w 110"/>
                    <a:gd name="T61" fmla="*/ 39 h 115"/>
                    <a:gd name="T62" fmla="*/ 41 w 110"/>
                    <a:gd name="T63" fmla="*/ 36 h 115"/>
                    <a:gd name="T64" fmla="*/ 36 w 110"/>
                    <a:gd name="T65" fmla="*/ 34 h 115"/>
                    <a:gd name="T66" fmla="*/ 35 w 110"/>
                    <a:gd name="T67" fmla="*/ 29 h 115"/>
                    <a:gd name="T68" fmla="*/ 35 w 110"/>
                    <a:gd name="T69" fmla="*/ 22 h 115"/>
                    <a:gd name="T70" fmla="*/ 33 w 110"/>
                    <a:gd name="T71" fmla="*/ 18 h 115"/>
                    <a:gd name="T72" fmla="*/ 30 w 110"/>
                    <a:gd name="T73" fmla="*/ 17 h 115"/>
                    <a:gd name="T74" fmla="*/ 22 w 110"/>
                    <a:gd name="T75" fmla="*/ 15 h 115"/>
                    <a:gd name="T76" fmla="*/ 20 w 110"/>
                    <a:gd name="T77" fmla="*/ 13 h 115"/>
                    <a:gd name="T78" fmla="*/ 18 w 110"/>
                    <a:gd name="T79" fmla="*/ 5 h 115"/>
                    <a:gd name="T80" fmla="*/ 12 w 110"/>
                    <a:gd name="T81" fmla="*/ 1 h 115"/>
                    <a:gd name="T82" fmla="*/ 6 w 110"/>
                    <a:gd name="T83" fmla="*/ 0 h 115"/>
                    <a:gd name="T84" fmla="*/ 0 w 110"/>
                    <a:gd name="T85" fmla="*/ 5 h 115"/>
                    <a:gd name="T86" fmla="*/ 0 w 110"/>
                    <a:gd name="T87" fmla="*/ 13 h 115"/>
                    <a:gd name="T88" fmla="*/ 1 w 110"/>
                    <a:gd name="T89" fmla="*/ 19 h 115"/>
                    <a:gd name="T90" fmla="*/ 5 w 110"/>
                    <a:gd name="T91" fmla="*/ 23 h 115"/>
                    <a:gd name="T92" fmla="*/ 11 w 110"/>
                    <a:gd name="T93" fmla="*/ 27 h 115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110"/>
                    <a:gd name="T142" fmla="*/ 0 h 115"/>
                    <a:gd name="T143" fmla="*/ 110 w 110"/>
                    <a:gd name="T144" fmla="*/ 115 h 115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110" h="115">
                      <a:moveTo>
                        <a:pt x="11" y="27"/>
                      </a:moveTo>
                      <a:lnTo>
                        <a:pt x="17" y="29"/>
                      </a:lnTo>
                      <a:lnTo>
                        <a:pt x="22" y="33"/>
                      </a:lnTo>
                      <a:lnTo>
                        <a:pt x="26" y="45"/>
                      </a:lnTo>
                      <a:lnTo>
                        <a:pt x="31" y="51"/>
                      </a:lnTo>
                      <a:lnTo>
                        <a:pt x="37" y="53"/>
                      </a:lnTo>
                      <a:lnTo>
                        <a:pt x="45" y="54"/>
                      </a:lnTo>
                      <a:lnTo>
                        <a:pt x="55" y="58"/>
                      </a:lnTo>
                      <a:lnTo>
                        <a:pt x="64" y="64"/>
                      </a:lnTo>
                      <a:lnTo>
                        <a:pt x="69" y="69"/>
                      </a:lnTo>
                      <a:lnTo>
                        <a:pt x="74" y="78"/>
                      </a:lnTo>
                      <a:lnTo>
                        <a:pt x="77" y="83"/>
                      </a:lnTo>
                      <a:lnTo>
                        <a:pt x="86" y="89"/>
                      </a:lnTo>
                      <a:lnTo>
                        <a:pt x="89" y="95"/>
                      </a:lnTo>
                      <a:lnTo>
                        <a:pt x="89" y="106"/>
                      </a:lnTo>
                      <a:lnTo>
                        <a:pt x="87" y="113"/>
                      </a:lnTo>
                      <a:lnTo>
                        <a:pt x="89" y="115"/>
                      </a:lnTo>
                      <a:lnTo>
                        <a:pt x="95" y="114"/>
                      </a:lnTo>
                      <a:lnTo>
                        <a:pt x="100" y="109"/>
                      </a:lnTo>
                      <a:lnTo>
                        <a:pt x="105" y="103"/>
                      </a:lnTo>
                      <a:lnTo>
                        <a:pt x="108" y="97"/>
                      </a:lnTo>
                      <a:lnTo>
                        <a:pt x="110" y="83"/>
                      </a:lnTo>
                      <a:lnTo>
                        <a:pt x="106" y="76"/>
                      </a:lnTo>
                      <a:lnTo>
                        <a:pt x="100" y="71"/>
                      </a:lnTo>
                      <a:lnTo>
                        <a:pt x="92" y="66"/>
                      </a:lnTo>
                      <a:lnTo>
                        <a:pt x="81" y="59"/>
                      </a:lnTo>
                      <a:lnTo>
                        <a:pt x="70" y="53"/>
                      </a:lnTo>
                      <a:lnTo>
                        <a:pt x="64" y="49"/>
                      </a:lnTo>
                      <a:lnTo>
                        <a:pt x="57" y="45"/>
                      </a:lnTo>
                      <a:lnTo>
                        <a:pt x="53" y="42"/>
                      </a:lnTo>
                      <a:lnTo>
                        <a:pt x="48" y="39"/>
                      </a:lnTo>
                      <a:lnTo>
                        <a:pt x="41" y="36"/>
                      </a:lnTo>
                      <a:lnTo>
                        <a:pt x="36" y="34"/>
                      </a:lnTo>
                      <a:lnTo>
                        <a:pt x="35" y="29"/>
                      </a:lnTo>
                      <a:lnTo>
                        <a:pt x="35" y="22"/>
                      </a:lnTo>
                      <a:lnTo>
                        <a:pt x="33" y="18"/>
                      </a:lnTo>
                      <a:lnTo>
                        <a:pt x="30" y="17"/>
                      </a:lnTo>
                      <a:lnTo>
                        <a:pt x="22" y="15"/>
                      </a:lnTo>
                      <a:lnTo>
                        <a:pt x="20" y="13"/>
                      </a:lnTo>
                      <a:lnTo>
                        <a:pt x="18" y="5"/>
                      </a:lnTo>
                      <a:lnTo>
                        <a:pt x="12" y="1"/>
                      </a:lnTo>
                      <a:lnTo>
                        <a:pt x="6" y="0"/>
                      </a:lnTo>
                      <a:lnTo>
                        <a:pt x="0" y="5"/>
                      </a:lnTo>
                      <a:lnTo>
                        <a:pt x="0" y="13"/>
                      </a:lnTo>
                      <a:lnTo>
                        <a:pt x="1" y="19"/>
                      </a:lnTo>
                      <a:lnTo>
                        <a:pt x="5" y="23"/>
                      </a:lnTo>
                      <a:lnTo>
                        <a:pt x="11" y="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47" name="Freeform 295"/>
                <p:cNvSpPr>
                  <a:spLocks/>
                </p:cNvSpPr>
                <p:nvPr/>
              </p:nvSpPr>
              <p:spPr bwMode="auto">
                <a:xfrm>
                  <a:off x="5540" y="4490"/>
                  <a:ext cx="69" cy="51"/>
                </a:xfrm>
                <a:custGeom>
                  <a:avLst/>
                  <a:gdLst>
                    <a:gd name="T0" fmla="*/ 82 w 139"/>
                    <a:gd name="T1" fmla="*/ 96 h 101"/>
                    <a:gd name="T2" fmla="*/ 85 w 139"/>
                    <a:gd name="T3" fmla="*/ 93 h 101"/>
                    <a:gd name="T4" fmla="*/ 95 w 139"/>
                    <a:gd name="T5" fmla="*/ 89 h 101"/>
                    <a:gd name="T6" fmla="*/ 106 w 139"/>
                    <a:gd name="T7" fmla="*/ 84 h 101"/>
                    <a:gd name="T8" fmla="*/ 115 w 139"/>
                    <a:gd name="T9" fmla="*/ 83 h 101"/>
                    <a:gd name="T10" fmla="*/ 119 w 139"/>
                    <a:gd name="T11" fmla="*/ 74 h 101"/>
                    <a:gd name="T12" fmla="*/ 121 w 139"/>
                    <a:gd name="T13" fmla="*/ 67 h 101"/>
                    <a:gd name="T14" fmla="*/ 121 w 139"/>
                    <a:gd name="T15" fmla="*/ 60 h 101"/>
                    <a:gd name="T16" fmla="*/ 120 w 139"/>
                    <a:gd name="T17" fmla="*/ 56 h 101"/>
                    <a:gd name="T18" fmla="*/ 126 w 139"/>
                    <a:gd name="T19" fmla="*/ 57 h 101"/>
                    <a:gd name="T20" fmla="*/ 134 w 139"/>
                    <a:gd name="T21" fmla="*/ 56 h 101"/>
                    <a:gd name="T22" fmla="*/ 138 w 139"/>
                    <a:gd name="T23" fmla="*/ 48 h 101"/>
                    <a:gd name="T24" fmla="*/ 138 w 139"/>
                    <a:gd name="T25" fmla="*/ 39 h 101"/>
                    <a:gd name="T26" fmla="*/ 135 w 139"/>
                    <a:gd name="T27" fmla="*/ 32 h 101"/>
                    <a:gd name="T28" fmla="*/ 139 w 139"/>
                    <a:gd name="T29" fmla="*/ 11 h 101"/>
                    <a:gd name="T30" fmla="*/ 138 w 139"/>
                    <a:gd name="T31" fmla="*/ 3 h 101"/>
                    <a:gd name="T32" fmla="*/ 135 w 139"/>
                    <a:gd name="T33" fmla="*/ 0 h 101"/>
                    <a:gd name="T34" fmla="*/ 131 w 139"/>
                    <a:gd name="T35" fmla="*/ 0 h 101"/>
                    <a:gd name="T36" fmla="*/ 122 w 139"/>
                    <a:gd name="T37" fmla="*/ 1 h 101"/>
                    <a:gd name="T38" fmla="*/ 113 w 139"/>
                    <a:gd name="T39" fmla="*/ 5 h 101"/>
                    <a:gd name="T40" fmla="*/ 108 w 139"/>
                    <a:gd name="T41" fmla="*/ 11 h 101"/>
                    <a:gd name="T42" fmla="*/ 108 w 139"/>
                    <a:gd name="T43" fmla="*/ 27 h 101"/>
                    <a:gd name="T44" fmla="*/ 101 w 139"/>
                    <a:gd name="T45" fmla="*/ 39 h 101"/>
                    <a:gd name="T46" fmla="*/ 91 w 139"/>
                    <a:gd name="T47" fmla="*/ 48 h 101"/>
                    <a:gd name="T48" fmla="*/ 82 w 139"/>
                    <a:gd name="T49" fmla="*/ 53 h 101"/>
                    <a:gd name="T50" fmla="*/ 77 w 139"/>
                    <a:gd name="T51" fmla="*/ 55 h 101"/>
                    <a:gd name="T52" fmla="*/ 71 w 139"/>
                    <a:gd name="T53" fmla="*/ 55 h 101"/>
                    <a:gd name="T54" fmla="*/ 68 w 139"/>
                    <a:gd name="T55" fmla="*/ 50 h 101"/>
                    <a:gd name="T56" fmla="*/ 68 w 139"/>
                    <a:gd name="T57" fmla="*/ 39 h 101"/>
                    <a:gd name="T58" fmla="*/ 70 w 139"/>
                    <a:gd name="T59" fmla="*/ 25 h 101"/>
                    <a:gd name="T60" fmla="*/ 69 w 139"/>
                    <a:gd name="T61" fmla="*/ 18 h 101"/>
                    <a:gd name="T62" fmla="*/ 63 w 139"/>
                    <a:gd name="T63" fmla="*/ 15 h 101"/>
                    <a:gd name="T64" fmla="*/ 58 w 139"/>
                    <a:gd name="T65" fmla="*/ 17 h 101"/>
                    <a:gd name="T66" fmla="*/ 53 w 139"/>
                    <a:gd name="T67" fmla="*/ 25 h 101"/>
                    <a:gd name="T68" fmla="*/ 51 w 139"/>
                    <a:gd name="T69" fmla="*/ 36 h 101"/>
                    <a:gd name="T70" fmla="*/ 46 w 139"/>
                    <a:gd name="T71" fmla="*/ 45 h 101"/>
                    <a:gd name="T72" fmla="*/ 43 w 139"/>
                    <a:gd name="T73" fmla="*/ 51 h 101"/>
                    <a:gd name="T74" fmla="*/ 31 w 139"/>
                    <a:gd name="T75" fmla="*/ 53 h 101"/>
                    <a:gd name="T76" fmla="*/ 20 w 139"/>
                    <a:gd name="T77" fmla="*/ 51 h 101"/>
                    <a:gd name="T78" fmla="*/ 14 w 139"/>
                    <a:gd name="T79" fmla="*/ 51 h 101"/>
                    <a:gd name="T80" fmla="*/ 9 w 139"/>
                    <a:gd name="T81" fmla="*/ 54 h 101"/>
                    <a:gd name="T82" fmla="*/ 6 w 139"/>
                    <a:gd name="T83" fmla="*/ 56 h 101"/>
                    <a:gd name="T84" fmla="*/ 1 w 139"/>
                    <a:gd name="T85" fmla="*/ 61 h 101"/>
                    <a:gd name="T86" fmla="*/ 0 w 139"/>
                    <a:gd name="T87" fmla="*/ 69 h 101"/>
                    <a:gd name="T88" fmla="*/ 7 w 139"/>
                    <a:gd name="T89" fmla="*/ 78 h 101"/>
                    <a:gd name="T90" fmla="*/ 18 w 139"/>
                    <a:gd name="T91" fmla="*/ 78 h 101"/>
                    <a:gd name="T92" fmla="*/ 31 w 139"/>
                    <a:gd name="T93" fmla="*/ 78 h 101"/>
                    <a:gd name="T94" fmla="*/ 35 w 139"/>
                    <a:gd name="T95" fmla="*/ 80 h 101"/>
                    <a:gd name="T96" fmla="*/ 39 w 139"/>
                    <a:gd name="T97" fmla="*/ 84 h 101"/>
                    <a:gd name="T98" fmla="*/ 41 w 139"/>
                    <a:gd name="T99" fmla="*/ 86 h 101"/>
                    <a:gd name="T100" fmla="*/ 44 w 139"/>
                    <a:gd name="T101" fmla="*/ 91 h 101"/>
                    <a:gd name="T102" fmla="*/ 46 w 139"/>
                    <a:gd name="T103" fmla="*/ 98 h 101"/>
                    <a:gd name="T104" fmla="*/ 50 w 139"/>
                    <a:gd name="T105" fmla="*/ 99 h 101"/>
                    <a:gd name="T106" fmla="*/ 56 w 139"/>
                    <a:gd name="T107" fmla="*/ 101 h 101"/>
                    <a:gd name="T108" fmla="*/ 59 w 139"/>
                    <a:gd name="T109" fmla="*/ 99 h 101"/>
                    <a:gd name="T110" fmla="*/ 66 w 139"/>
                    <a:gd name="T111" fmla="*/ 95 h 101"/>
                    <a:gd name="T112" fmla="*/ 70 w 139"/>
                    <a:gd name="T113" fmla="*/ 92 h 101"/>
                    <a:gd name="T114" fmla="*/ 76 w 139"/>
                    <a:gd name="T115" fmla="*/ 93 h 101"/>
                    <a:gd name="T116" fmla="*/ 82 w 139"/>
                    <a:gd name="T117" fmla="*/ 96 h 101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39"/>
                    <a:gd name="T178" fmla="*/ 0 h 101"/>
                    <a:gd name="T179" fmla="*/ 139 w 139"/>
                    <a:gd name="T180" fmla="*/ 101 h 101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39" h="101">
                      <a:moveTo>
                        <a:pt x="82" y="96"/>
                      </a:moveTo>
                      <a:lnTo>
                        <a:pt x="85" y="93"/>
                      </a:lnTo>
                      <a:lnTo>
                        <a:pt x="95" y="89"/>
                      </a:lnTo>
                      <a:lnTo>
                        <a:pt x="106" y="84"/>
                      </a:lnTo>
                      <a:lnTo>
                        <a:pt x="115" y="83"/>
                      </a:lnTo>
                      <a:lnTo>
                        <a:pt x="119" y="74"/>
                      </a:lnTo>
                      <a:lnTo>
                        <a:pt x="121" y="67"/>
                      </a:lnTo>
                      <a:lnTo>
                        <a:pt x="121" y="60"/>
                      </a:lnTo>
                      <a:lnTo>
                        <a:pt x="120" y="56"/>
                      </a:lnTo>
                      <a:lnTo>
                        <a:pt x="126" y="57"/>
                      </a:lnTo>
                      <a:lnTo>
                        <a:pt x="134" y="56"/>
                      </a:lnTo>
                      <a:lnTo>
                        <a:pt x="138" y="48"/>
                      </a:lnTo>
                      <a:lnTo>
                        <a:pt x="138" y="39"/>
                      </a:lnTo>
                      <a:lnTo>
                        <a:pt x="135" y="32"/>
                      </a:lnTo>
                      <a:lnTo>
                        <a:pt x="139" y="11"/>
                      </a:lnTo>
                      <a:lnTo>
                        <a:pt x="138" y="3"/>
                      </a:lnTo>
                      <a:lnTo>
                        <a:pt x="135" y="0"/>
                      </a:lnTo>
                      <a:lnTo>
                        <a:pt x="131" y="0"/>
                      </a:lnTo>
                      <a:lnTo>
                        <a:pt x="122" y="1"/>
                      </a:lnTo>
                      <a:lnTo>
                        <a:pt x="113" y="5"/>
                      </a:lnTo>
                      <a:lnTo>
                        <a:pt x="108" y="11"/>
                      </a:lnTo>
                      <a:lnTo>
                        <a:pt x="108" y="27"/>
                      </a:lnTo>
                      <a:lnTo>
                        <a:pt x="101" y="39"/>
                      </a:lnTo>
                      <a:lnTo>
                        <a:pt x="91" y="48"/>
                      </a:lnTo>
                      <a:lnTo>
                        <a:pt x="82" y="53"/>
                      </a:lnTo>
                      <a:lnTo>
                        <a:pt x="77" y="55"/>
                      </a:lnTo>
                      <a:lnTo>
                        <a:pt x="71" y="55"/>
                      </a:lnTo>
                      <a:lnTo>
                        <a:pt x="68" y="50"/>
                      </a:lnTo>
                      <a:lnTo>
                        <a:pt x="68" y="39"/>
                      </a:lnTo>
                      <a:lnTo>
                        <a:pt x="70" y="25"/>
                      </a:lnTo>
                      <a:lnTo>
                        <a:pt x="69" y="18"/>
                      </a:lnTo>
                      <a:lnTo>
                        <a:pt x="63" y="15"/>
                      </a:lnTo>
                      <a:lnTo>
                        <a:pt x="58" y="17"/>
                      </a:lnTo>
                      <a:lnTo>
                        <a:pt x="53" y="25"/>
                      </a:lnTo>
                      <a:lnTo>
                        <a:pt x="51" y="36"/>
                      </a:lnTo>
                      <a:lnTo>
                        <a:pt x="46" y="45"/>
                      </a:lnTo>
                      <a:lnTo>
                        <a:pt x="43" y="51"/>
                      </a:lnTo>
                      <a:lnTo>
                        <a:pt x="31" y="53"/>
                      </a:lnTo>
                      <a:lnTo>
                        <a:pt x="20" y="51"/>
                      </a:lnTo>
                      <a:lnTo>
                        <a:pt x="14" y="51"/>
                      </a:lnTo>
                      <a:lnTo>
                        <a:pt x="9" y="54"/>
                      </a:lnTo>
                      <a:lnTo>
                        <a:pt x="6" y="56"/>
                      </a:lnTo>
                      <a:lnTo>
                        <a:pt x="1" y="61"/>
                      </a:lnTo>
                      <a:lnTo>
                        <a:pt x="0" y="69"/>
                      </a:lnTo>
                      <a:lnTo>
                        <a:pt x="7" y="78"/>
                      </a:lnTo>
                      <a:lnTo>
                        <a:pt x="18" y="78"/>
                      </a:lnTo>
                      <a:lnTo>
                        <a:pt x="31" y="78"/>
                      </a:lnTo>
                      <a:lnTo>
                        <a:pt x="35" y="80"/>
                      </a:lnTo>
                      <a:lnTo>
                        <a:pt x="39" y="84"/>
                      </a:lnTo>
                      <a:lnTo>
                        <a:pt x="41" y="86"/>
                      </a:lnTo>
                      <a:lnTo>
                        <a:pt x="44" y="91"/>
                      </a:lnTo>
                      <a:lnTo>
                        <a:pt x="46" y="98"/>
                      </a:lnTo>
                      <a:lnTo>
                        <a:pt x="50" y="99"/>
                      </a:lnTo>
                      <a:lnTo>
                        <a:pt x="56" y="101"/>
                      </a:lnTo>
                      <a:lnTo>
                        <a:pt x="59" y="99"/>
                      </a:lnTo>
                      <a:lnTo>
                        <a:pt x="66" y="95"/>
                      </a:lnTo>
                      <a:lnTo>
                        <a:pt x="70" y="92"/>
                      </a:lnTo>
                      <a:lnTo>
                        <a:pt x="76" y="93"/>
                      </a:lnTo>
                      <a:lnTo>
                        <a:pt x="82" y="9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48" name="Freeform 296"/>
                <p:cNvSpPr>
                  <a:spLocks/>
                </p:cNvSpPr>
                <p:nvPr/>
              </p:nvSpPr>
              <p:spPr bwMode="auto">
                <a:xfrm>
                  <a:off x="4975" y="4031"/>
                  <a:ext cx="12" cy="20"/>
                </a:xfrm>
                <a:custGeom>
                  <a:avLst/>
                  <a:gdLst>
                    <a:gd name="T0" fmla="*/ 7 w 24"/>
                    <a:gd name="T1" fmla="*/ 37 h 39"/>
                    <a:gd name="T2" fmla="*/ 4 w 24"/>
                    <a:gd name="T3" fmla="*/ 7 h 39"/>
                    <a:gd name="T4" fmla="*/ 0 w 24"/>
                    <a:gd name="T5" fmla="*/ 0 h 39"/>
                    <a:gd name="T6" fmla="*/ 6 w 24"/>
                    <a:gd name="T7" fmla="*/ 0 h 39"/>
                    <a:gd name="T8" fmla="*/ 16 w 24"/>
                    <a:gd name="T9" fmla="*/ 7 h 39"/>
                    <a:gd name="T10" fmla="*/ 22 w 24"/>
                    <a:gd name="T11" fmla="*/ 16 h 39"/>
                    <a:gd name="T12" fmla="*/ 24 w 24"/>
                    <a:gd name="T13" fmla="*/ 26 h 39"/>
                    <a:gd name="T14" fmla="*/ 24 w 24"/>
                    <a:gd name="T15" fmla="*/ 33 h 39"/>
                    <a:gd name="T16" fmla="*/ 13 w 24"/>
                    <a:gd name="T17" fmla="*/ 37 h 39"/>
                    <a:gd name="T18" fmla="*/ 6 w 24"/>
                    <a:gd name="T19" fmla="*/ 39 h 39"/>
                    <a:gd name="T20" fmla="*/ 7 w 24"/>
                    <a:gd name="T21" fmla="*/ 37 h 3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4"/>
                    <a:gd name="T34" fmla="*/ 0 h 39"/>
                    <a:gd name="T35" fmla="*/ 24 w 24"/>
                    <a:gd name="T36" fmla="*/ 39 h 3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4" h="39">
                      <a:moveTo>
                        <a:pt x="7" y="37"/>
                      </a:moveTo>
                      <a:lnTo>
                        <a:pt x="4" y="7"/>
                      </a:lnTo>
                      <a:lnTo>
                        <a:pt x="0" y="0"/>
                      </a:lnTo>
                      <a:lnTo>
                        <a:pt x="6" y="0"/>
                      </a:lnTo>
                      <a:lnTo>
                        <a:pt x="16" y="7"/>
                      </a:lnTo>
                      <a:lnTo>
                        <a:pt x="22" y="16"/>
                      </a:lnTo>
                      <a:lnTo>
                        <a:pt x="24" y="26"/>
                      </a:lnTo>
                      <a:lnTo>
                        <a:pt x="24" y="33"/>
                      </a:lnTo>
                      <a:lnTo>
                        <a:pt x="13" y="37"/>
                      </a:lnTo>
                      <a:lnTo>
                        <a:pt x="6" y="39"/>
                      </a:lnTo>
                      <a:lnTo>
                        <a:pt x="7" y="3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49" name="Freeform 297"/>
                <p:cNvSpPr>
                  <a:spLocks/>
                </p:cNvSpPr>
                <p:nvPr/>
              </p:nvSpPr>
              <p:spPr bwMode="auto">
                <a:xfrm>
                  <a:off x="4992" y="4067"/>
                  <a:ext cx="39" cy="35"/>
                </a:xfrm>
                <a:custGeom>
                  <a:avLst/>
                  <a:gdLst>
                    <a:gd name="T0" fmla="*/ 2 w 78"/>
                    <a:gd name="T1" fmla="*/ 22 h 70"/>
                    <a:gd name="T2" fmla="*/ 0 w 78"/>
                    <a:gd name="T3" fmla="*/ 26 h 70"/>
                    <a:gd name="T4" fmla="*/ 9 w 78"/>
                    <a:gd name="T5" fmla="*/ 36 h 70"/>
                    <a:gd name="T6" fmla="*/ 22 w 78"/>
                    <a:gd name="T7" fmla="*/ 36 h 70"/>
                    <a:gd name="T8" fmla="*/ 23 w 78"/>
                    <a:gd name="T9" fmla="*/ 38 h 70"/>
                    <a:gd name="T10" fmla="*/ 27 w 78"/>
                    <a:gd name="T11" fmla="*/ 43 h 70"/>
                    <a:gd name="T12" fmla="*/ 37 w 78"/>
                    <a:gd name="T13" fmla="*/ 45 h 70"/>
                    <a:gd name="T14" fmla="*/ 39 w 78"/>
                    <a:gd name="T15" fmla="*/ 48 h 70"/>
                    <a:gd name="T16" fmla="*/ 39 w 78"/>
                    <a:gd name="T17" fmla="*/ 50 h 70"/>
                    <a:gd name="T18" fmla="*/ 37 w 78"/>
                    <a:gd name="T19" fmla="*/ 63 h 70"/>
                    <a:gd name="T20" fmla="*/ 41 w 78"/>
                    <a:gd name="T21" fmla="*/ 70 h 70"/>
                    <a:gd name="T22" fmla="*/ 76 w 78"/>
                    <a:gd name="T23" fmla="*/ 70 h 70"/>
                    <a:gd name="T24" fmla="*/ 78 w 78"/>
                    <a:gd name="T25" fmla="*/ 68 h 70"/>
                    <a:gd name="T26" fmla="*/ 78 w 78"/>
                    <a:gd name="T27" fmla="*/ 56 h 70"/>
                    <a:gd name="T28" fmla="*/ 71 w 78"/>
                    <a:gd name="T29" fmla="*/ 43 h 70"/>
                    <a:gd name="T30" fmla="*/ 66 w 78"/>
                    <a:gd name="T31" fmla="*/ 33 h 70"/>
                    <a:gd name="T32" fmla="*/ 62 w 78"/>
                    <a:gd name="T33" fmla="*/ 18 h 70"/>
                    <a:gd name="T34" fmla="*/ 54 w 78"/>
                    <a:gd name="T35" fmla="*/ 4 h 70"/>
                    <a:gd name="T36" fmla="*/ 29 w 78"/>
                    <a:gd name="T37" fmla="*/ 0 h 70"/>
                    <a:gd name="T38" fmla="*/ 9 w 78"/>
                    <a:gd name="T39" fmla="*/ 7 h 70"/>
                    <a:gd name="T40" fmla="*/ 2 w 78"/>
                    <a:gd name="T41" fmla="*/ 18 h 70"/>
                    <a:gd name="T42" fmla="*/ 2 w 78"/>
                    <a:gd name="T43" fmla="*/ 21 h 70"/>
                    <a:gd name="T44" fmla="*/ 2 w 78"/>
                    <a:gd name="T45" fmla="*/ 22 h 70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78"/>
                    <a:gd name="T70" fmla="*/ 0 h 70"/>
                    <a:gd name="T71" fmla="*/ 78 w 78"/>
                    <a:gd name="T72" fmla="*/ 70 h 70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78" h="70">
                      <a:moveTo>
                        <a:pt x="2" y="22"/>
                      </a:moveTo>
                      <a:lnTo>
                        <a:pt x="0" y="26"/>
                      </a:lnTo>
                      <a:lnTo>
                        <a:pt x="9" y="36"/>
                      </a:lnTo>
                      <a:lnTo>
                        <a:pt x="22" y="36"/>
                      </a:lnTo>
                      <a:lnTo>
                        <a:pt x="23" y="38"/>
                      </a:lnTo>
                      <a:lnTo>
                        <a:pt x="27" y="43"/>
                      </a:lnTo>
                      <a:lnTo>
                        <a:pt x="37" y="45"/>
                      </a:lnTo>
                      <a:lnTo>
                        <a:pt x="39" y="48"/>
                      </a:lnTo>
                      <a:lnTo>
                        <a:pt x="39" y="50"/>
                      </a:lnTo>
                      <a:lnTo>
                        <a:pt x="37" y="63"/>
                      </a:lnTo>
                      <a:lnTo>
                        <a:pt x="41" y="70"/>
                      </a:lnTo>
                      <a:lnTo>
                        <a:pt x="76" y="70"/>
                      </a:lnTo>
                      <a:lnTo>
                        <a:pt x="78" y="68"/>
                      </a:lnTo>
                      <a:lnTo>
                        <a:pt x="78" y="56"/>
                      </a:lnTo>
                      <a:lnTo>
                        <a:pt x="71" y="43"/>
                      </a:lnTo>
                      <a:lnTo>
                        <a:pt x="66" y="33"/>
                      </a:lnTo>
                      <a:lnTo>
                        <a:pt x="62" y="18"/>
                      </a:lnTo>
                      <a:lnTo>
                        <a:pt x="54" y="4"/>
                      </a:lnTo>
                      <a:lnTo>
                        <a:pt x="29" y="0"/>
                      </a:lnTo>
                      <a:lnTo>
                        <a:pt x="9" y="7"/>
                      </a:lnTo>
                      <a:lnTo>
                        <a:pt x="2" y="18"/>
                      </a:lnTo>
                      <a:lnTo>
                        <a:pt x="2" y="21"/>
                      </a:lnTo>
                      <a:lnTo>
                        <a:pt x="2" y="2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50" name="Freeform 298"/>
                <p:cNvSpPr>
                  <a:spLocks/>
                </p:cNvSpPr>
                <p:nvPr/>
              </p:nvSpPr>
              <p:spPr bwMode="auto">
                <a:xfrm>
                  <a:off x="4889" y="4077"/>
                  <a:ext cx="33" cy="30"/>
                </a:xfrm>
                <a:custGeom>
                  <a:avLst/>
                  <a:gdLst>
                    <a:gd name="T0" fmla="*/ 0 w 64"/>
                    <a:gd name="T1" fmla="*/ 0 h 60"/>
                    <a:gd name="T2" fmla="*/ 54 w 64"/>
                    <a:gd name="T3" fmla="*/ 0 h 60"/>
                    <a:gd name="T4" fmla="*/ 64 w 64"/>
                    <a:gd name="T5" fmla="*/ 7 h 60"/>
                    <a:gd name="T6" fmla="*/ 64 w 64"/>
                    <a:gd name="T7" fmla="*/ 50 h 60"/>
                    <a:gd name="T8" fmla="*/ 62 w 64"/>
                    <a:gd name="T9" fmla="*/ 60 h 60"/>
                    <a:gd name="T10" fmla="*/ 44 w 64"/>
                    <a:gd name="T11" fmla="*/ 60 h 60"/>
                    <a:gd name="T12" fmla="*/ 44 w 64"/>
                    <a:gd name="T13" fmla="*/ 55 h 60"/>
                    <a:gd name="T14" fmla="*/ 46 w 64"/>
                    <a:gd name="T15" fmla="*/ 50 h 60"/>
                    <a:gd name="T16" fmla="*/ 32 w 64"/>
                    <a:gd name="T17" fmla="*/ 30 h 60"/>
                    <a:gd name="T18" fmla="*/ 23 w 64"/>
                    <a:gd name="T19" fmla="*/ 23 h 60"/>
                    <a:gd name="T20" fmla="*/ 12 w 64"/>
                    <a:gd name="T21" fmla="*/ 18 h 60"/>
                    <a:gd name="T22" fmla="*/ 0 w 64"/>
                    <a:gd name="T23" fmla="*/ 6 h 60"/>
                    <a:gd name="T24" fmla="*/ 0 w 64"/>
                    <a:gd name="T25" fmla="*/ 0 h 6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64"/>
                    <a:gd name="T40" fmla="*/ 0 h 60"/>
                    <a:gd name="T41" fmla="*/ 64 w 64"/>
                    <a:gd name="T42" fmla="*/ 60 h 60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64" h="60">
                      <a:moveTo>
                        <a:pt x="0" y="0"/>
                      </a:moveTo>
                      <a:lnTo>
                        <a:pt x="54" y="0"/>
                      </a:lnTo>
                      <a:lnTo>
                        <a:pt x="64" y="7"/>
                      </a:lnTo>
                      <a:lnTo>
                        <a:pt x="64" y="50"/>
                      </a:lnTo>
                      <a:lnTo>
                        <a:pt x="62" y="60"/>
                      </a:lnTo>
                      <a:lnTo>
                        <a:pt x="44" y="60"/>
                      </a:lnTo>
                      <a:lnTo>
                        <a:pt x="44" y="55"/>
                      </a:lnTo>
                      <a:lnTo>
                        <a:pt x="46" y="50"/>
                      </a:lnTo>
                      <a:lnTo>
                        <a:pt x="32" y="30"/>
                      </a:lnTo>
                      <a:lnTo>
                        <a:pt x="23" y="23"/>
                      </a:lnTo>
                      <a:lnTo>
                        <a:pt x="12" y="18"/>
                      </a:lnTo>
                      <a:lnTo>
                        <a:pt x="0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51" name="Freeform 299"/>
                <p:cNvSpPr>
                  <a:spLocks/>
                </p:cNvSpPr>
                <p:nvPr/>
              </p:nvSpPr>
              <p:spPr bwMode="auto">
                <a:xfrm>
                  <a:off x="4960" y="4080"/>
                  <a:ext cx="28" cy="16"/>
                </a:xfrm>
                <a:custGeom>
                  <a:avLst/>
                  <a:gdLst>
                    <a:gd name="T0" fmla="*/ 5 w 58"/>
                    <a:gd name="T1" fmla="*/ 0 h 32"/>
                    <a:gd name="T2" fmla="*/ 15 w 58"/>
                    <a:gd name="T3" fmla="*/ 0 h 32"/>
                    <a:gd name="T4" fmla="*/ 25 w 58"/>
                    <a:gd name="T5" fmla="*/ 7 h 32"/>
                    <a:gd name="T6" fmla="*/ 35 w 58"/>
                    <a:gd name="T7" fmla="*/ 12 h 32"/>
                    <a:gd name="T8" fmla="*/ 47 w 58"/>
                    <a:gd name="T9" fmla="*/ 14 h 32"/>
                    <a:gd name="T10" fmla="*/ 58 w 58"/>
                    <a:gd name="T11" fmla="*/ 19 h 32"/>
                    <a:gd name="T12" fmla="*/ 58 w 58"/>
                    <a:gd name="T13" fmla="*/ 26 h 32"/>
                    <a:gd name="T14" fmla="*/ 25 w 58"/>
                    <a:gd name="T15" fmla="*/ 26 h 32"/>
                    <a:gd name="T16" fmla="*/ 15 w 58"/>
                    <a:gd name="T17" fmla="*/ 32 h 32"/>
                    <a:gd name="T18" fmla="*/ 5 w 58"/>
                    <a:gd name="T19" fmla="*/ 32 h 32"/>
                    <a:gd name="T20" fmla="*/ 0 w 58"/>
                    <a:gd name="T21" fmla="*/ 4 h 32"/>
                    <a:gd name="T22" fmla="*/ 5 w 58"/>
                    <a:gd name="T23" fmla="*/ 0 h 3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58"/>
                    <a:gd name="T37" fmla="*/ 0 h 32"/>
                    <a:gd name="T38" fmla="*/ 58 w 58"/>
                    <a:gd name="T39" fmla="*/ 32 h 3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58" h="32">
                      <a:moveTo>
                        <a:pt x="5" y="0"/>
                      </a:moveTo>
                      <a:lnTo>
                        <a:pt x="15" y="0"/>
                      </a:lnTo>
                      <a:lnTo>
                        <a:pt x="25" y="7"/>
                      </a:lnTo>
                      <a:lnTo>
                        <a:pt x="35" y="12"/>
                      </a:lnTo>
                      <a:lnTo>
                        <a:pt x="47" y="14"/>
                      </a:lnTo>
                      <a:lnTo>
                        <a:pt x="58" y="19"/>
                      </a:lnTo>
                      <a:lnTo>
                        <a:pt x="58" y="26"/>
                      </a:lnTo>
                      <a:lnTo>
                        <a:pt x="25" y="26"/>
                      </a:lnTo>
                      <a:lnTo>
                        <a:pt x="15" y="32"/>
                      </a:lnTo>
                      <a:lnTo>
                        <a:pt x="5" y="32"/>
                      </a:lnTo>
                      <a:lnTo>
                        <a:pt x="0" y="4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52" name="Freeform 300"/>
                <p:cNvSpPr>
                  <a:spLocks/>
                </p:cNvSpPr>
                <p:nvPr/>
              </p:nvSpPr>
              <p:spPr bwMode="auto">
                <a:xfrm>
                  <a:off x="4936" y="4107"/>
                  <a:ext cx="33" cy="42"/>
                </a:xfrm>
                <a:custGeom>
                  <a:avLst/>
                  <a:gdLst>
                    <a:gd name="T0" fmla="*/ 56 w 65"/>
                    <a:gd name="T1" fmla="*/ 36 h 84"/>
                    <a:gd name="T2" fmla="*/ 32 w 65"/>
                    <a:gd name="T3" fmla="*/ 68 h 84"/>
                    <a:gd name="T4" fmla="*/ 26 w 65"/>
                    <a:gd name="T5" fmla="*/ 73 h 84"/>
                    <a:gd name="T6" fmla="*/ 24 w 65"/>
                    <a:gd name="T7" fmla="*/ 84 h 84"/>
                    <a:gd name="T8" fmla="*/ 19 w 65"/>
                    <a:gd name="T9" fmla="*/ 84 h 84"/>
                    <a:gd name="T10" fmla="*/ 7 w 65"/>
                    <a:gd name="T11" fmla="*/ 68 h 84"/>
                    <a:gd name="T12" fmla="*/ 7 w 65"/>
                    <a:gd name="T13" fmla="*/ 64 h 84"/>
                    <a:gd name="T14" fmla="*/ 12 w 65"/>
                    <a:gd name="T15" fmla="*/ 53 h 84"/>
                    <a:gd name="T16" fmla="*/ 12 w 65"/>
                    <a:gd name="T17" fmla="*/ 31 h 84"/>
                    <a:gd name="T18" fmla="*/ 7 w 65"/>
                    <a:gd name="T19" fmla="*/ 22 h 84"/>
                    <a:gd name="T20" fmla="*/ 0 w 65"/>
                    <a:gd name="T21" fmla="*/ 11 h 84"/>
                    <a:gd name="T22" fmla="*/ 0 w 65"/>
                    <a:gd name="T23" fmla="*/ 5 h 84"/>
                    <a:gd name="T24" fmla="*/ 5 w 65"/>
                    <a:gd name="T25" fmla="*/ 0 h 84"/>
                    <a:gd name="T26" fmla="*/ 19 w 65"/>
                    <a:gd name="T27" fmla="*/ 0 h 84"/>
                    <a:gd name="T28" fmla="*/ 35 w 65"/>
                    <a:gd name="T29" fmla="*/ 2 h 84"/>
                    <a:gd name="T30" fmla="*/ 46 w 65"/>
                    <a:gd name="T31" fmla="*/ 0 h 84"/>
                    <a:gd name="T32" fmla="*/ 56 w 65"/>
                    <a:gd name="T33" fmla="*/ 0 h 84"/>
                    <a:gd name="T34" fmla="*/ 64 w 65"/>
                    <a:gd name="T35" fmla="*/ 13 h 84"/>
                    <a:gd name="T36" fmla="*/ 65 w 65"/>
                    <a:gd name="T37" fmla="*/ 18 h 84"/>
                    <a:gd name="T38" fmla="*/ 61 w 65"/>
                    <a:gd name="T39" fmla="*/ 28 h 84"/>
                    <a:gd name="T40" fmla="*/ 58 w 65"/>
                    <a:gd name="T41" fmla="*/ 36 h 84"/>
                    <a:gd name="T42" fmla="*/ 56 w 65"/>
                    <a:gd name="T43" fmla="*/ 36 h 84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65"/>
                    <a:gd name="T67" fmla="*/ 0 h 84"/>
                    <a:gd name="T68" fmla="*/ 65 w 65"/>
                    <a:gd name="T69" fmla="*/ 84 h 84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65" h="84">
                      <a:moveTo>
                        <a:pt x="56" y="36"/>
                      </a:moveTo>
                      <a:lnTo>
                        <a:pt x="32" y="68"/>
                      </a:lnTo>
                      <a:lnTo>
                        <a:pt x="26" y="73"/>
                      </a:lnTo>
                      <a:lnTo>
                        <a:pt x="24" y="84"/>
                      </a:lnTo>
                      <a:lnTo>
                        <a:pt x="19" y="84"/>
                      </a:lnTo>
                      <a:lnTo>
                        <a:pt x="7" y="68"/>
                      </a:lnTo>
                      <a:lnTo>
                        <a:pt x="7" y="64"/>
                      </a:lnTo>
                      <a:lnTo>
                        <a:pt x="12" y="53"/>
                      </a:lnTo>
                      <a:lnTo>
                        <a:pt x="12" y="31"/>
                      </a:lnTo>
                      <a:lnTo>
                        <a:pt x="7" y="22"/>
                      </a:lnTo>
                      <a:lnTo>
                        <a:pt x="0" y="11"/>
                      </a:lnTo>
                      <a:lnTo>
                        <a:pt x="0" y="5"/>
                      </a:lnTo>
                      <a:lnTo>
                        <a:pt x="5" y="0"/>
                      </a:lnTo>
                      <a:lnTo>
                        <a:pt x="19" y="0"/>
                      </a:lnTo>
                      <a:lnTo>
                        <a:pt x="35" y="2"/>
                      </a:lnTo>
                      <a:lnTo>
                        <a:pt x="46" y="0"/>
                      </a:lnTo>
                      <a:lnTo>
                        <a:pt x="56" y="0"/>
                      </a:lnTo>
                      <a:lnTo>
                        <a:pt x="64" y="13"/>
                      </a:lnTo>
                      <a:lnTo>
                        <a:pt x="65" y="18"/>
                      </a:lnTo>
                      <a:lnTo>
                        <a:pt x="61" y="28"/>
                      </a:lnTo>
                      <a:lnTo>
                        <a:pt x="58" y="36"/>
                      </a:lnTo>
                      <a:lnTo>
                        <a:pt x="56" y="3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53" name="Freeform 301"/>
                <p:cNvSpPr>
                  <a:spLocks/>
                </p:cNvSpPr>
                <p:nvPr/>
              </p:nvSpPr>
              <p:spPr bwMode="auto">
                <a:xfrm>
                  <a:off x="4989" y="4135"/>
                  <a:ext cx="28" cy="22"/>
                </a:xfrm>
                <a:custGeom>
                  <a:avLst/>
                  <a:gdLst>
                    <a:gd name="T0" fmla="*/ 0 w 56"/>
                    <a:gd name="T1" fmla="*/ 36 h 46"/>
                    <a:gd name="T2" fmla="*/ 2 w 56"/>
                    <a:gd name="T3" fmla="*/ 29 h 46"/>
                    <a:gd name="T4" fmla="*/ 5 w 56"/>
                    <a:gd name="T5" fmla="*/ 23 h 46"/>
                    <a:gd name="T6" fmla="*/ 12 w 56"/>
                    <a:gd name="T7" fmla="*/ 13 h 46"/>
                    <a:gd name="T8" fmla="*/ 23 w 56"/>
                    <a:gd name="T9" fmla="*/ 3 h 46"/>
                    <a:gd name="T10" fmla="*/ 32 w 56"/>
                    <a:gd name="T11" fmla="*/ 0 h 46"/>
                    <a:gd name="T12" fmla="*/ 49 w 56"/>
                    <a:gd name="T13" fmla="*/ 3 h 46"/>
                    <a:gd name="T14" fmla="*/ 53 w 56"/>
                    <a:gd name="T15" fmla="*/ 9 h 46"/>
                    <a:gd name="T16" fmla="*/ 56 w 56"/>
                    <a:gd name="T17" fmla="*/ 21 h 46"/>
                    <a:gd name="T18" fmla="*/ 53 w 56"/>
                    <a:gd name="T19" fmla="*/ 29 h 46"/>
                    <a:gd name="T20" fmla="*/ 46 w 56"/>
                    <a:gd name="T21" fmla="*/ 34 h 46"/>
                    <a:gd name="T22" fmla="*/ 23 w 56"/>
                    <a:gd name="T23" fmla="*/ 36 h 46"/>
                    <a:gd name="T24" fmla="*/ 12 w 56"/>
                    <a:gd name="T25" fmla="*/ 41 h 46"/>
                    <a:gd name="T26" fmla="*/ 9 w 56"/>
                    <a:gd name="T27" fmla="*/ 43 h 46"/>
                    <a:gd name="T28" fmla="*/ 5 w 56"/>
                    <a:gd name="T29" fmla="*/ 46 h 46"/>
                    <a:gd name="T30" fmla="*/ 2 w 56"/>
                    <a:gd name="T31" fmla="*/ 43 h 46"/>
                    <a:gd name="T32" fmla="*/ 0 w 56"/>
                    <a:gd name="T33" fmla="*/ 36 h 46"/>
                    <a:gd name="T34" fmla="*/ 0 w 56"/>
                    <a:gd name="T35" fmla="*/ 36 h 4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56"/>
                    <a:gd name="T55" fmla="*/ 0 h 46"/>
                    <a:gd name="T56" fmla="*/ 56 w 56"/>
                    <a:gd name="T57" fmla="*/ 46 h 4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56" h="46">
                      <a:moveTo>
                        <a:pt x="0" y="36"/>
                      </a:moveTo>
                      <a:lnTo>
                        <a:pt x="2" y="29"/>
                      </a:lnTo>
                      <a:lnTo>
                        <a:pt x="5" y="23"/>
                      </a:lnTo>
                      <a:lnTo>
                        <a:pt x="12" y="13"/>
                      </a:lnTo>
                      <a:lnTo>
                        <a:pt x="23" y="3"/>
                      </a:lnTo>
                      <a:lnTo>
                        <a:pt x="32" y="0"/>
                      </a:lnTo>
                      <a:lnTo>
                        <a:pt x="49" y="3"/>
                      </a:lnTo>
                      <a:lnTo>
                        <a:pt x="53" y="9"/>
                      </a:lnTo>
                      <a:lnTo>
                        <a:pt x="56" y="21"/>
                      </a:lnTo>
                      <a:lnTo>
                        <a:pt x="53" y="29"/>
                      </a:lnTo>
                      <a:lnTo>
                        <a:pt x="46" y="34"/>
                      </a:lnTo>
                      <a:lnTo>
                        <a:pt x="23" y="36"/>
                      </a:lnTo>
                      <a:lnTo>
                        <a:pt x="12" y="41"/>
                      </a:lnTo>
                      <a:lnTo>
                        <a:pt x="9" y="43"/>
                      </a:lnTo>
                      <a:lnTo>
                        <a:pt x="5" y="46"/>
                      </a:lnTo>
                      <a:lnTo>
                        <a:pt x="2" y="43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54" name="Freeform 302"/>
                <p:cNvSpPr>
                  <a:spLocks/>
                </p:cNvSpPr>
                <p:nvPr/>
              </p:nvSpPr>
              <p:spPr bwMode="auto">
                <a:xfrm>
                  <a:off x="4878" y="4114"/>
                  <a:ext cx="21" cy="7"/>
                </a:xfrm>
                <a:custGeom>
                  <a:avLst/>
                  <a:gdLst>
                    <a:gd name="T0" fmla="*/ 0 w 42"/>
                    <a:gd name="T1" fmla="*/ 0 h 15"/>
                    <a:gd name="T2" fmla="*/ 28 w 42"/>
                    <a:gd name="T3" fmla="*/ 0 h 15"/>
                    <a:gd name="T4" fmla="*/ 37 w 42"/>
                    <a:gd name="T5" fmla="*/ 5 h 15"/>
                    <a:gd name="T6" fmla="*/ 42 w 42"/>
                    <a:gd name="T7" fmla="*/ 12 h 15"/>
                    <a:gd name="T8" fmla="*/ 37 w 42"/>
                    <a:gd name="T9" fmla="*/ 15 h 15"/>
                    <a:gd name="T10" fmla="*/ 13 w 42"/>
                    <a:gd name="T11" fmla="*/ 15 h 15"/>
                    <a:gd name="T12" fmla="*/ 0 w 42"/>
                    <a:gd name="T13" fmla="*/ 5 h 15"/>
                    <a:gd name="T14" fmla="*/ 0 w 42"/>
                    <a:gd name="T15" fmla="*/ 0 h 1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2"/>
                    <a:gd name="T25" fmla="*/ 0 h 15"/>
                    <a:gd name="T26" fmla="*/ 42 w 42"/>
                    <a:gd name="T27" fmla="*/ 15 h 1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2" h="15">
                      <a:moveTo>
                        <a:pt x="0" y="0"/>
                      </a:moveTo>
                      <a:lnTo>
                        <a:pt x="28" y="0"/>
                      </a:lnTo>
                      <a:lnTo>
                        <a:pt x="37" y="5"/>
                      </a:lnTo>
                      <a:lnTo>
                        <a:pt x="42" y="12"/>
                      </a:lnTo>
                      <a:lnTo>
                        <a:pt x="37" y="15"/>
                      </a:lnTo>
                      <a:lnTo>
                        <a:pt x="13" y="15"/>
                      </a:lnTo>
                      <a:lnTo>
                        <a:pt x="0" y="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55" name="Freeform 303"/>
                <p:cNvSpPr>
                  <a:spLocks/>
                </p:cNvSpPr>
                <p:nvPr/>
              </p:nvSpPr>
              <p:spPr bwMode="auto">
                <a:xfrm>
                  <a:off x="4881" y="4125"/>
                  <a:ext cx="12" cy="10"/>
                </a:xfrm>
                <a:custGeom>
                  <a:avLst/>
                  <a:gdLst>
                    <a:gd name="T0" fmla="*/ 3 w 25"/>
                    <a:gd name="T1" fmla="*/ 0 h 19"/>
                    <a:gd name="T2" fmla="*/ 16 w 25"/>
                    <a:gd name="T3" fmla="*/ 0 h 19"/>
                    <a:gd name="T4" fmla="*/ 20 w 25"/>
                    <a:gd name="T5" fmla="*/ 5 h 19"/>
                    <a:gd name="T6" fmla="*/ 25 w 25"/>
                    <a:gd name="T7" fmla="*/ 17 h 19"/>
                    <a:gd name="T8" fmla="*/ 23 w 25"/>
                    <a:gd name="T9" fmla="*/ 19 h 19"/>
                    <a:gd name="T10" fmla="*/ 10 w 25"/>
                    <a:gd name="T11" fmla="*/ 19 h 19"/>
                    <a:gd name="T12" fmla="*/ 3 w 25"/>
                    <a:gd name="T13" fmla="*/ 17 h 19"/>
                    <a:gd name="T14" fmla="*/ 0 w 25"/>
                    <a:gd name="T15" fmla="*/ 10 h 19"/>
                    <a:gd name="T16" fmla="*/ 0 w 25"/>
                    <a:gd name="T17" fmla="*/ 2 h 19"/>
                    <a:gd name="T18" fmla="*/ 3 w 25"/>
                    <a:gd name="T19" fmla="*/ 0 h 1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5"/>
                    <a:gd name="T31" fmla="*/ 0 h 19"/>
                    <a:gd name="T32" fmla="*/ 25 w 25"/>
                    <a:gd name="T33" fmla="*/ 19 h 1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5" h="19">
                      <a:moveTo>
                        <a:pt x="3" y="0"/>
                      </a:moveTo>
                      <a:lnTo>
                        <a:pt x="16" y="0"/>
                      </a:lnTo>
                      <a:lnTo>
                        <a:pt x="20" y="5"/>
                      </a:lnTo>
                      <a:lnTo>
                        <a:pt x="25" y="17"/>
                      </a:lnTo>
                      <a:lnTo>
                        <a:pt x="23" y="19"/>
                      </a:lnTo>
                      <a:lnTo>
                        <a:pt x="10" y="19"/>
                      </a:lnTo>
                      <a:lnTo>
                        <a:pt x="3" y="17"/>
                      </a:lnTo>
                      <a:lnTo>
                        <a:pt x="0" y="10"/>
                      </a:lnTo>
                      <a:lnTo>
                        <a:pt x="0" y="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56" name="Freeform 304"/>
                <p:cNvSpPr>
                  <a:spLocks/>
                </p:cNvSpPr>
                <p:nvPr/>
              </p:nvSpPr>
              <p:spPr bwMode="auto">
                <a:xfrm>
                  <a:off x="4960" y="4135"/>
                  <a:ext cx="113" cy="109"/>
                </a:xfrm>
                <a:custGeom>
                  <a:avLst/>
                  <a:gdLst>
                    <a:gd name="T0" fmla="*/ 161 w 228"/>
                    <a:gd name="T1" fmla="*/ 3 h 220"/>
                    <a:gd name="T2" fmla="*/ 198 w 228"/>
                    <a:gd name="T3" fmla="*/ 23 h 220"/>
                    <a:gd name="T4" fmla="*/ 217 w 228"/>
                    <a:gd name="T5" fmla="*/ 48 h 220"/>
                    <a:gd name="T6" fmla="*/ 219 w 228"/>
                    <a:gd name="T7" fmla="*/ 107 h 220"/>
                    <a:gd name="T8" fmla="*/ 228 w 228"/>
                    <a:gd name="T9" fmla="*/ 149 h 220"/>
                    <a:gd name="T10" fmla="*/ 217 w 228"/>
                    <a:gd name="T11" fmla="*/ 172 h 220"/>
                    <a:gd name="T12" fmla="*/ 205 w 228"/>
                    <a:gd name="T13" fmla="*/ 162 h 220"/>
                    <a:gd name="T14" fmla="*/ 198 w 228"/>
                    <a:gd name="T15" fmla="*/ 144 h 220"/>
                    <a:gd name="T16" fmla="*/ 186 w 228"/>
                    <a:gd name="T17" fmla="*/ 149 h 220"/>
                    <a:gd name="T18" fmla="*/ 186 w 228"/>
                    <a:gd name="T19" fmla="*/ 179 h 220"/>
                    <a:gd name="T20" fmla="*/ 196 w 228"/>
                    <a:gd name="T21" fmla="*/ 202 h 220"/>
                    <a:gd name="T22" fmla="*/ 184 w 228"/>
                    <a:gd name="T23" fmla="*/ 214 h 220"/>
                    <a:gd name="T24" fmla="*/ 166 w 228"/>
                    <a:gd name="T25" fmla="*/ 213 h 220"/>
                    <a:gd name="T26" fmla="*/ 148 w 228"/>
                    <a:gd name="T27" fmla="*/ 220 h 220"/>
                    <a:gd name="T28" fmla="*/ 124 w 228"/>
                    <a:gd name="T29" fmla="*/ 214 h 220"/>
                    <a:gd name="T30" fmla="*/ 109 w 228"/>
                    <a:gd name="T31" fmla="*/ 197 h 220"/>
                    <a:gd name="T32" fmla="*/ 102 w 228"/>
                    <a:gd name="T33" fmla="*/ 154 h 220"/>
                    <a:gd name="T34" fmla="*/ 79 w 228"/>
                    <a:gd name="T35" fmla="*/ 144 h 220"/>
                    <a:gd name="T36" fmla="*/ 72 w 228"/>
                    <a:gd name="T37" fmla="*/ 157 h 220"/>
                    <a:gd name="T38" fmla="*/ 60 w 228"/>
                    <a:gd name="T39" fmla="*/ 165 h 220"/>
                    <a:gd name="T40" fmla="*/ 42 w 228"/>
                    <a:gd name="T41" fmla="*/ 174 h 220"/>
                    <a:gd name="T42" fmla="*/ 30 w 228"/>
                    <a:gd name="T43" fmla="*/ 169 h 220"/>
                    <a:gd name="T44" fmla="*/ 18 w 228"/>
                    <a:gd name="T45" fmla="*/ 197 h 220"/>
                    <a:gd name="T46" fmla="*/ 5 w 228"/>
                    <a:gd name="T47" fmla="*/ 192 h 220"/>
                    <a:gd name="T48" fmla="*/ 5 w 228"/>
                    <a:gd name="T49" fmla="*/ 149 h 220"/>
                    <a:gd name="T50" fmla="*/ 19 w 228"/>
                    <a:gd name="T51" fmla="*/ 133 h 220"/>
                    <a:gd name="T52" fmla="*/ 44 w 228"/>
                    <a:gd name="T53" fmla="*/ 121 h 220"/>
                    <a:gd name="T54" fmla="*/ 58 w 228"/>
                    <a:gd name="T55" fmla="*/ 105 h 220"/>
                    <a:gd name="T56" fmla="*/ 72 w 228"/>
                    <a:gd name="T57" fmla="*/ 94 h 220"/>
                    <a:gd name="T58" fmla="*/ 94 w 228"/>
                    <a:gd name="T59" fmla="*/ 112 h 220"/>
                    <a:gd name="T60" fmla="*/ 104 w 228"/>
                    <a:gd name="T61" fmla="*/ 88 h 220"/>
                    <a:gd name="T62" fmla="*/ 116 w 228"/>
                    <a:gd name="T63" fmla="*/ 73 h 220"/>
                    <a:gd name="T64" fmla="*/ 119 w 228"/>
                    <a:gd name="T65" fmla="*/ 64 h 220"/>
                    <a:gd name="T66" fmla="*/ 141 w 228"/>
                    <a:gd name="T67" fmla="*/ 48 h 220"/>
                    <a:gd name="T68" fmla="*/ 159 w 228"/>
                    <a:gd name="T69" fmla="*/ 46 h 220"/>
                    <a:gd name="T70" fmla="*/ 148 w 228"/>
                    <a:gd name="T71" fmla="*/ 21 h 220"/>
                    <a:gd name="T72" fmla="*/ 152 w 228"/>
                    <a:gd name="T73" fmla="*/ 0 h 22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228"/>
                    <a:gd name="T112" fmla="*/ 0 h 220"/>
                    <a:gd name="T113" fmla="*/ 228 w 228"/>
                    <a:gd name="T114" fmla="*/ 220 h 22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228" h="220">
                      <a:moveTo>
                        <a:pt x="152" y="0"/>
                      </a:moveTo>
                      <a:lnTo>
                        <a:pt x="161" y="3"/>
                      </a:lnTo>
                      <a:lnTo>
                        <a:pt x="179" y="9"/>
                      </a:lnTo>
                      <a:lnTo>
                        <a:pt x="198" y="23"/>
                      </a:lnTo>
                      <a:lnTo>
                        <a:pt x="212" y="39"/>
                      </a:lnTo>
                      <a:lnTo>
                        <a:pt x="217" y="48"/>
                      </a:lnTo>
                      <a:lnTo>
                        <a:pt x="219" y="83"/>
                      </a:lnTo>
                      <a:lnTo>
                        <a:pt x="219" y="107"/>
                      </a:lnTo>
                      <a:lnTo>
                        <a:pt x="223" y="129"/>
                      </a:lnTo>
                      <a:lnTo>
                        <a:pt x="228" y="149"/>
                      </a:lnTo>
                      <a:lnTo>
                        <a:pt x="228" y="160"/>
                      </a:lnTo>
                      <a:lnTo>
                        <a:pt x="217" y="172"/>
                      </a:lnTo>
                      <a:lnTo>
                        <a:pt x="210" y="169"/>
                      </a:lnTo>
                      <a:lnTo>
                        <a:pt x="205" y="162"/>
                      </a:lnTo>
                      <a:lnTo>
                        <a:pt x="203" y="154"/>
                      </a:lnTo>
                      <a:lnTo>
                        <a:pt x="198" y="144"/>
                      </a:lnTo>
                      <a:lnTo>
                        <a:pt x="188" y="147"/>
                      </a:lnTo>
                      <a:lnTo>
                        <a:pt x="186" y="149"/>
                      </a:lnTo>
                      <a:lnTo>
                        <a:pt x="184" y="169"/>
                      </a:lnTo>
                      <a:lnTo>
                        <a:pt x="186" y="179"/>
                      </a:lnTo>
                      <a:lnTo>
                        <a:pt x="191" y="187"/>
                      </a:lnTo>
                      <a:lnTo>
                        <a:pt x="196" y="202"/>
                      </a:lnTo>
                      <a:lnTo>
                        <a:pt x="193" y="207"/>
                      </a:lnTo>
                      <a:lnTo>
                        <a:pt x="184" y="214"/>
                      </a:lnTo>
                      <a:lnTo>
                        <a:pt x="175" y="214"/>
                      </a:lnTo>
                      <a:lnTo>
                        <a:pt x="166" y="213"/>
                      </a:lnTo>
                      <a:lnTo>
                        <a:pt x="166" y="220"/>
                      </a:lnTo>
                      <a:lnTo>
                        <a:pt x="148" y="220"/>
                      </a:lnTo>
                      <a:lnTo>
                        <a:pt x="138" y="217"/>
                      </a:lnTo>
                      <a:lnTo>
                        <a:pt x="124" y="214"/>
                      </a:lnTo>
                      <a:lnTo>
                        <a:pt x="113" y="207"/>
                      </a:lnTo>
                      <a:lnTo>
                        <a:pt x="109" y="197"/>
                      </a:lnTo>
                      <a:lnTo>
                        <a:pt x="102" y="187"/>
                      </a:lnTo>
                      <a:lnTo>
                        <a:pt x="102" y="154"/>
                      </a:lnTo>
                      <a:lnTo>
                        <a:pt x="97" y="147"/>
                      </a:lnTo>
                      <a:lnTo>
                        <a:pt x="79" y="144"/>
                      </a:lnTo>
                      <a:lnTo>
                        <a:pt x="77" y="147"/>
                      </a:lnTo>
                      <a:lnTo>
                        <a:pt x="72" y="157"/>
                      </a:lnTo>
                      <a:lnTo>
                        <a:pt x="62" y="162"/>
                      </a:lnTo>
                      <a:lnTo>
                        <a:pt x="60" y="165"/>
                      </a:lnTo>
                      <a:lnTo>
                        <a:pt x="55" y="174"/>
                      </a:lnTo>
                      <a:lnTo>
                        <a:pt x="42" y="174"/>
                      </a:lnTo>
                      <a:lnTo>
                        <a:pt x="37" y="169"/>
                      </a:lnTo>
                      <a:lnTo>
                        <a:pt x="30" y="169"/>
                      </a:lnTo>
                      <a:lnTo>
                        <a:pt x="30" y="179"/>
                      </a:lnTo>
                      <a:lnTo>
                        <a:pt x="18" y="197"/>
                      </a:lnTo>
                      <a:lnTo>
                        <a:pt x="8" y="197"/>
                      </a:lnTo>
                      <a:lnTo>
                        <a:pt x="5" y="192"/>
                      </a:lnTo>
                      <a:lnTo>
                        <a:pt x="0" y="162"/>
                      </a:lnTo>
                      <a:lnTo>
                        <a:pt x="5" y="149"/>
                      </a:lnTo>
                      <a:lnTo>
                        <a:pt x="12" y="139"/>
                      </a:lnTo>
                      <a:lnTo>
                        <a:pt x="19" y="133"/>
                      </a:lnTo>
                      <a:lnTo>
                        <a:pt x="30" y="131"/>
                      </a:lnTo>
                      <a:lnTo>
                        <a:pt x="44" y="121"/>
                      </a:lnTo>
                      <a:lnTo>
                        <a:pt x="47" y="112"/>
                      </a:lnTo>
                      <a:lnTo>
                        <a:pt x="58" y="105"/>
                      </a:lnTo>
                      <a:lnTo>
                        <a:pt x="67" y="94"/>
                      </a:lnTo>
                      <a:lnTo>
                        <a:pt x="72" y="94"/>
                      </a:lnTo>
                      <a:lnTo>
                        <a:pt x="84" y="105"/>
                      </a:lnTo>
                      <a:lnTo>
                        <a:pt x="94" y="112"/>
                      </a:lnTo>
                      <a:lnTo>
                        <a:pt x="104" y="102"/>
                      </a:lnTo>
                      <a:lnTo>
                        <a:pt x="104" y="88"/>
                      </a:lnTo>
                      <a:lnTo>
                        <a:pt x="109" y="87"/>
                      </a:lnTo>
                      <a:lnTo>
                        <a:pt x="116" y="73"/>
                      </a:lnTo>
                      <a:lnTo>
                        <a:pt x="113" y="66"/>
                      </a:lnTo>
                      <a:lnTo>
                        <a:pt x="119" y="64"/>
                      </a:lnTo>
                      <a:lnTo>
                        <a:pt x="131" y="57"/>
                      </a:lnTo>
                      <a:lnTo>
                        <a:pt x="141" y="48"/>
                      </a:lnTo>
                      <a:lnTo>
                        <a:pt x="156" y="48"/>
                      </a:lnTo>
                      <a:lnTo>
                        <a:pt x="159" y="46"/>
                      </a:lnTo>
                      <a:lnTo>
                        <a:pt x="159" y="41"/>
                      </a:lnTo>
                      <a:lnTo>
                        <a:pt x="148" y="21"/>
                      </a:lnTo>
                      <a:lnTo>
                        <a:pt x="146" y="5"/>
                      </a:lnTo>
                      <a:lnTo>
                        <a:pt x="15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57" name="Freeform 305"/>
                <p:cNvSpPr>
                  <a:spLocks/>
                </p:cNvSpPr>
                <p:nvPr/>
              </p:nvSpPr>
              <p:spPr bwMode="auto">
                <a:xfrm>
                  <a:off x="4959" y="4241"/>
                  <a:ext cx="16" cy="12"/>
                </a:xfrm>
                <a:custGeom>
                  <a:avLst/>
                  <a:gdLst>
                    <a:gd name="T0" fmla="*/ 14 w 32"/>
                    <a:gd name="T1" fmla="*/ 0 h 24"/>
                    <a:gd name="T2" fmla="*/ 29 w 32"/>
                    <a:gd name="T3" fmla="*/ 0 h 24"/>
                    <a:gd name="T4" fmla="*/ 32 w 32"/>
                    <a:gd name="T5" fmla="*/ 1 h 24"/>
                    <a:gd name="T6" fmla="*/ 32 w 32"/>
                    <a:gd name="T7" fmla="*/ 12 h 24"/>
                    <a:gd name="T8" fmla="*/ 24 w 32"/>
                    <a:gd name="T9" fmla="*/ 14 h 24"/>
                    <a:gd name="T10" fmla="*/ 14 w 32"/>
                    <a:gd name="T11" fmla="*/ 16 h 24"/>
                    <a:gd name="T12" fmla="*/ 5 w 32"/>
                    <a:gd name="T13" fmla="*/ 24 h 24"/>
                    <a:gd name="T14" fmla="*/ 2 w 32"/>
                    <a:gd name="T15" fmla="*/ 21 h 24"/>
                    <a:gd name="T16" fmla="*/ 0 w 32"/>
                    <a:gd name="T17" fmla="*/ 12 h 24"/>
                    <a:gd name="T18" fmla="*/ 5 w 32"/>
                    <a:gd name="T19" fmla="*/ 7 h 24"/>
                    <a:gd name="T20" fmla="*/ 14 w 32"/>
                    <a:gd name="T21" fmla="*/ 0 h 2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2"/>
                    <a:gd name="T34" fmla="*/ 0 h 24"/>
                    <a:gd name="T35" fmla="*/ 32 w 32"/>
                    <a:gd name="T36" fmla="*/ 24 h 2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2" h="24">
                      <a:moveTo>
                        <a:pt x="14" y="0"/>
                      </a:moveTo>
                      <a:lnTo>
                        <a:pt x="29" y="0"/>
                      </a:lnTo>
                      <a:lnTo>
                        <a:pt x="32" y="1"/>
                      </a:lnTo>
                      <a:lnTo>
                        <a:pt x="32" y="12"/>
                      </a:lnTo>
                      <a:lnTo>
                        <a:pt x="24" y="14"/>
                      </a:lnTo>
                      <a:lnTo>
                        <a:pt x="14" y="16"/>
                      </a:lnTo>
                      <a:lnTo>
                        <a:pt x="5" y="24"/>
                      </a:lnTo>
                      <a:lnTo>
                        <a:pt x="2" y="21"/>
                      </a:lnTo>
                      <a:lnTo>
                        <a:pt x="0" y="12"/>
                      </a:lnTo>
                      <a:lnTo>
                        <a:pt x="5" y="7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58" name="Freeform 306"/>
                <p:cNvSpPr>
                  <a:spLocks/>
                </p:cNvSpPr>
                <p:nvPr/>
              </p:nvSpPr>
              <p:spPr bwMode="auto">
                <a:xfrm>
                  <a:off x="4935" y="4265"/>
                  <a:ext cx="24" cy="13"/>
                </a:xfrm>
                <a:custGeom>
                  <a:avLst/>
                  <a:gdLst>
                    <a:gd name="T0" fmla="*/ 32 w 46"/>
                    <a:gd name="T1" fmla="*/ 0 h 25"/>
                    <a:gd name="T2" fmla="*/ 44 w 46"/>
                    <a:gd name="T3" fmla="*/ 3 h 25"/>
                    <a:gd name="T4" fmla="*/ 46 w 46"/>
                    <a:gd name="T5" fmla="*/ 8 h 25"/>
                    <a:gd name="T6" fmla="*/ 46 w 46"/>
                    <a:gd name="T7" fmla="*/ 13 h 25"/>
                    <a:gd name="T8" fmla="*/ 44 w 46"/>
                    <a:gd name="T9" fmla="*/ 18 h 25"/>
                    <a:gd name="T10" fmla="*/ 39 w 46"/>
                    <a:gd name="T11" fmla="*/ 20 h 25"/>
                    <a:gd name="T12" fmla="*/ 28 w 46"/>
                    <a:gd name="T13" fmla="*/ 23 h 25"/>
                    <a:gd name="T14" fmla="*/ 4 w 46"/>
                    <a:gd name="T15" fmla="*/ 25 h 25"/>
                    <a:gd name="T16" fmla="*/ 0 w 46"/>
                    <a:gd name="T17" fmla="*/ 20 h 25"/>
                    <a:gd name="T18" fmla="*/ 0 w 46"/>
                    <a:gd name="T19" fmla="*/ 18 h 25"/>
                    <a:gd name="T20" fmla="*/ 4 w 46"/>
                    <a:gd name="T21" fmla="*/ 8 h 25"/>
                    <a:gd name="T22" fmla="*/ 7 w 46"/>
                    <a:gd name="T23" fmla="*/ 6 h 25"/>
                    <a:gd name="T24" fmla="*/ 14 w 46"/>
                    <a:gd name="T25" fmla="*/ 6 h 25"/>
                    <a:gd name="T26" fmla="*/ 23 w 46"/>
                    <a:gd name="T27" fmla="*/ 11 h 25"/>
                    <a:gd name="T28" fmla="*/ 26 w 46"/>
                    <a:gd name="T29" fmla="*/ 8 h 25"/>
                    <a:gd name="T30" fmla="*/ 32 w 46"/>
                    <a:gd name="T31" fmla="*/ 0 h 2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46"/>
                    <a:gd name="T49" fmla="*/ 0 h 25"/>
                    <a:gd name="T50" fmla="*/ 46 w 46"/>
                    <a:gd name="T51" fmla="*/ 25 h 25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46" h="25">
                      <a:moveTo>
                        <a:pt x="32" y="0"/>
                      </a:moveTo>
                      <a:lnTo>
                        <a:pt x="44" y="3"/>
                      </a:lnTo>
                      <a:lnTo>
                        <a:pt x="46" y="8"/>
                      </a:lnTo>
                      <a:lnTo>
                        <a:pt x="46" y="13"/>
                      </a:lnTo>
                      <a:lnTo>
                        <a:pt x="44" y="18"/>
                      </a:lnTo>
                      <a:lnTo>
                        <a:pt x="39" y="20"/>
                      </a:lnTo>
                      <a:lnTo>
                        <a:pt x="28" y="23"/>
                      </a:lnTo>
                      <a:lnTo>
                        <a:pt x="4" y="25"/>
                      </a:lnTo>
                      <a:lnTo>
                        <a:pt x="0" y="20"/>
                      </a:lnTo>
                      <a:lnTo>
                        <a:pt x="0" y="18"/>
                      </a:lnTo>
                      <a:lnTo>
                        <a:pt x="4" y="8"/>
                      </a:lnTo>
                      <a:lnTo>
                        <a:pt x="7" y="6"/>
                      </a:lnTo>
                      <a:lnTo>
                        <a:pt x="14" y="6"/>
                      </a:lnTo>
                      <a:lnTo>
                        <a:pt x="23" y="11"/>
                      </a:lnTo>
                      <a:lnTo>
                        <a:pt x="26" y="8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59" name="Freeform 307"/>
                <p:cNvSpPr>
                  <a:spLocks/>
                </p:cNvSpPr>
                <p:nvPr/>
              </p:nvSpPr>
              <p:spPr bwMode="auto">
                <a:xfrm>
                  <a:off x="4909" y="4292"/>
                  <a:ext cx="20" cy="17"/>
                </a:xfrm>
                <a:custGeom>
                  <a:avLst/>
                  <a:gdLst>
                    <a:gd name="T0" fmla="*/ 30 w 40"/>
                    <a:gd name="T1" fmla="*/ 0 h 32"/>
                    <a:gd name="T2" fmla="*/ 40 w 40"/>
                    <a:gd name="T3" fmla="*/ 7 h 32"/>
                    <a:gd name="T4" fmla="*/ 40 w 40"/>
                    <a:gd name="T5" fmla="*/ 12 h 32"/>
                    <a:gd name="T6" fmla="*/ 28 w 40"/>
                    <a:gd name="T7" fmla="*/ 24 h 32"/>
                    <a:gd name="T8" fmla="*/ 17 w 40"/>
                    <a:gd name="T9" fmla="*/ 32 h 32"/>
                    <a:gd name="T10" fmla="*/ 3 w 40"/>
                    <a:gd name="T11" fmla="*/ 32 h 32"/>
                    <a:gd name="T12" fmla="*/ 0 w 40"/>
                    <a:gd name="T13" fmla="*/ 30 h 32"/>
                    <a:gd name="T14" fmla="*/ 0 w 40"/>
                    <a:gd name="T15" fmla="*/ 24 h 32"/>
                    <a:gd name="T16" fmla="*/ 5 w 40"/>
                    <a:gd name="T17" fmla="*/ 14 h 32"/>
                    <a:gd name="T18" fmla="*/ 10 w 40"/>
                    <a:gd name="T19" fmla="*/ 12 h 32"/>
                    <a:gd name="T20" fmla="*/ 23 w 40"/>
                    <a:gd name="T21" fmla="*/ 2 h 32"/>
                    <a:gd name="T22" fmla="*/ 30 w 40"/>
                    <a:gd name="T23" fmla="*/ 0 h 3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0"/>
                    <a:gd name="T37" fmla="*/ 0 h 32"/>
                    <a:gd name="T38" fmla="*/ 40 w 40"/>
                    <a:gd name="T39" fmla="*/ 32 h 3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0" h="32">
                      <a:moveTo>
                        <a:pt x="30" y="0"/>
                      </a:moveTo>
                      <a:lnTo>
                        <a:pt x="40" y="7"/>
                      </a:lnTo>
                      <a:lnTo>
                        <a:pt x="40" y="12"/>
                      </a:lnTo>
                      <a:lnTo>
                        <a:pt x="28" y="24"/>
                      </a:lnTo>
                      <a:lnTo>
                        <a:pt x="17" y="32"/>
                      </a:lnTo>
                      <a:lnTo>
                        <a:pt x="3" y="32"/>
                      </a:lnTo>
                      <a:lnTo>
                        <a:pt x="0" y="30"/>
                      </a:lnTo>
                      <a:lnTo>
                        <a:pt x="0" y="24"/>
                      </a:lnTo>
                      <a:lnTo>
                        <a:pt x="5" y="14"/>
                      </a:lnTo>
                      <a:lnTo>
                        <a:pt x="10" y="12"/>
                      </a:lnTo>
                      <a:lnTo>
                        <a:pt x="23" y="2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60" name="Freeform 308"/>
                <p:cNvSpPr>
                  <a:spLocks/>
                </p:cNvSpPr>
                <p:nvPr/>
              </p:nvSpPr>
              <p:spPr bwMode="auto">
                <a:xfrm>
                  <a:off x="4957" y="4123"/>
                  <a:ext cx="26" cy="52"/>
                </a:xfrm>
                <a:custGeom>
                  <a:avLst/>
                  <a:gdLst>
                    <a:gd name="T0" fmla="*/ 17 w 51"/>
                    <a:gd name="T1" fmla="*/ 15 h 105"/>
                    <a:gd name="T2" fmla="*/ 23 w 51"/>
                    <a:gd name="T3" fmla="*/ 22 h 105"/>
                    <a:gd name="T4" fmla="*/ 20 w 51"/>
                    <a:gd name="T5" fmla="*/ 43 h 105"/>
                    <a:gd name="T6" fmla="*/ 16 w 51"/>
                    <a:gd name="T7" fmla="*/ 65 h 105"/>
                    <a:gd name="T8" fmla="*/ 14 w 51"/>
                    <a:gd name="T9" fmla="*/ 67 h 105"/>
                    <a:gd name="T10" fmla="*/ 2 w 51"/>
                    <a:gd name="T11" fmla="*/ 67 h 105"/>
                    <a:gd name="T12" fmla="*/ 0 w 51"/>
                    <a:gd name="T13" fmla="*/ 77 h 105"/>
                    <a:gd name="T14" fmla="*/ 0 w 51"/>
                    <a:gd name="T15" fmla="*/ 81 h 105"/>
                    <a:gd name="T16" fmla="*/ 2 w 51"/>
                    <a:gd name="T17" fmla="*/ 85 h 105"/>
                    <a:gd name="T18" fmla="*/ 14 w 51"/>
                    <a:gd name="T19" fmla="*/ 88 h 105"/>
                    <a:gd name="T20" fmla="*/ 23 w 51"/>
                    <a:gd name="T21" fmla="*/ 97 h 105"/>
                    <a:gd name="T22" fmla="*/ 35 w 51"/>
                    <a:gd name="T23" fmla="*/ 105 h 105"/>
                    <a:gd name="T24" fmla="*/ 46 w 51"/>
                    <a:gd name="T25" fmla="*/ 105 h 105"/>
                    <a:gd name="T26" fmla="*/ 51 w 51"/>
                    <a:gd name="T27" fmla="*/ 97 h 105"/>
                    <a:gd name="T28" fmla="*/ 51 w 51"/>
                    <a:gd name="T29" fmla="*/ 95 h 105"/>
                    <a:gd name="T30" fmla="*/ 46 w 51"/>
                    <a:gd name="T31" fmla="*/ 85 h 105"/>
                    <a:gd name="T32" fmla="*/ 45 w 51"/>
                    <a:gd name="T33" fmla="*/ 75 h 105"/>
                    <a:gd name="T34" fmla="*/ 44 w 51"/>
                    <a:gd name="T35" fmla="*/ 65 h 105"/>
                    <a:gd name="T36" fmla="*/ 44 w 51"/>
                    <a:gd name="T37" fmla="*/ 51 h 105"/>
                    <a:gd name="T38" fmla="*/ 44 w 51"/>
                    <a:gd name="T39" fmla="*/ 46 h 105"/>
                    <a:gd name="T40" fmla="*/ 44 w 51"/>
                    <a:gd name="T41" fmla="*/ 39 h 105"/>
                    <a:gd name="T42" fmla="*/ 42 w 51"/>
                    <a:gd name="T43" fmla="*/ 31 h 105"/>
                    <a:gd name="T44" fmla="*/ 44 w 51"/>
                    <a:gd name="T45" fmla="*/ 19 h 105"/>
                    <a:gd name="T46" fmla="*/ 44 w 51"/>
                    <a:gd name="T47" fmla="*/ 7 h 105"/>
                    <a:gd name="T48" fmla="*/ 39 w 51"/>
                    <a:gd name="T49" fmla="*/ 0 h 105"/>
                    <a:gd name="T50" fmla="*/ 22 w 51"/>
                    <a:gd name="T51" fmla="*/ 5 h 105"/>
                    <a:gd name="T52" fmla="*/ 17 w 51"/>
                    <a:gd name="T53" fmla="*/ 15 h 105"/>
                    <a:gd name="T54" fmla="*/ 17 w 51"/>
                    <a:gd name="T55" fmla="*/ 15 h 105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51"/>
                    <a:gd name="T85" fmla="*/ 0 h 105"/>
                    <a:gd name="T86" fmla="*/ 51 w 51"/>
                    <a:gd name="T87" fmla="*/ 105 h 105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51" h="105">
                      <a:moveTo>
                        <a:pt x="17" y="15"/>
                      </a:moveTo>
                      <a:lnTo>
                        <a:pt x="23" y="22"/>
                      </a:lnTo>
                      <a:lnTo>
                        <a:pt x="20" y="43"/>
                      </a:lnTo>
                      <a:lnTo>
                        <a:pt x="16" y="65"/>
                      </a:lnTo>
                      <a:lnTo>
                        <a:pt x="14" y="67"/>
                      </a:lnTo>
                      <a:lnTo>
                        <a:pt x="2" y="67"/>
                      </a:lnTo>
                      <a:lnTo>
                        <a:pt x="0" y="77"/>
                      </a:lnTo>
                      <a:lnTo>
                        <a:pt x="0" y="81"/>
                      </a:lnTo>
                      <a:lnTo>
                        <a:pt x="2" y="85"/>
                      </a:lnTo>
                      <a:lnTo>
                        <a:pt x="14" y="88"/>
                      </a:lnTo>
                      <a:lnTo>
                        <a:pt x="23" y="97"/>
                      </a:lnTo>
                      <a:lnTo>
                        <a:pt x="35" y="105"/>
                      </a:lnTo>
                      <a:lnTo>
                        <a:pt x="46" y="105"/>
                      </a:lnTo>
                      <a:lnTo>
                        <a:pt x="51" y="97"/>
                      </a:lnTo>
                      <a:lnTo>
                        <a:pt x="51" y="95"/>
                      </a:lnTo>
                      <a:lnTo>
                        <a:pt x="46" y="85"/>
                      </a:lnTo>
                      <a:lnTo>
                        <a:pt x="45" y="75"/>
                      </a:lnTo>
                      <a:lnTo>
                        <a:pt x="44" y="65"/>
                      </a:lnTo>
                      <a:lnTo>
                        <a:pt x="44" y="51"/>
                      </a:lnTo>
                      <a:lnTo>
                        <a:pt x="44" y="46"/>
                      </a:lnTo>
                      <a:lnTo>
                        <a:pt x="44" y="39"/>
                      </a:lnTo>
                      <a:lnTo>
                        <a:pt x="42" y="31"/>
                      </a:lnTo>
                      <a:lnTo>
                        <a:pt x="44" y="19"/>
                      </a:lnTo>
                      <a:lnTo>
                        <a:pt x="44" y="7"/>
                      </a:lnTo>
                      <a:lnTo>
                        <a:pt x="39" y="0"/>
                      </a:lnTo>
                      <a:lnTo>
                        <a:pt x="22" y="5"/>
                      </a:lnTo>
                      <a:lnTo>
                        <a:pt x="17" y="1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61" name="Freeform 309"/>
                <p:cNvSpPr>
                  <a:spLocks/>
                </p:cNvSpPr>
                <p:nvPr/>
              </p:nvSpPr>
              <p:spPr bwMode="auto">
                <a:xfrm>
                  <a:off x="4983" y="4108"/>
                  <a:ext cx="11" cy="42"/>
                </a:xfrm>
                <a:custGeom>
                  <a:avLst/>
                  <a:gdLst>
                    <a:gd name="T0" fmla="*/ 18 w 21"/>
                    <a:gd name="T1" fmla="*/ 0 h 83"/>
                    <a:gd name="T2" fmla="*/ 15 w 21"/>
                    <a:gd name="T3" fmla="*/ 0 h 83"/>
                    <a:gd name="T4" fmla="*/ 11 w 21"/>
                    <a:gd name="T5" fmla="*/ 11 h 83"/>
                    <a:gd name="T6" fmla="*/ 8 w 21"/>
                    <a:gd name="T7" fmla="*/ 21 h 83"/>
                    <a:gd name="T8" fmla="*/ 6 w 21"/>
                    <a:gd name="T9" fmla="*/ 44 h 83"/>
                    <a:gd name="T10" fmla="*/ 0 w 21"/>
                    <a:gd name="T11" fmla="*/ 56 h 83"/>
                    <a:gd name="T12" fmla="*/ 3 w 21"/>
                    <a:gd name="T13" fmla="*/ 81 h 83"/>
                    <a:gd name="T14" fmla="*/ 5 w 21"/>
                    <a:gd name="T15" fmla="*/ 83 h 83"/>
                    <a:gd name="T16" fmla="*/ 15 w 21"/>
                    <a:gd name="T17" fmla="*/ 65 h 83"/>
                    <a:gd name="T18" fmla="*/ 21 w 21"/>
                    <a:gd name="T19" fmla="*/ 44 h 83"/>
                    <a:gd name="T20" fmla="*/ 20 w 21"/>
                    <a:gd name="T21" fmla="*/ 32 h 83"/>
                    <a:gd name="T22" fmla="*/ 18 w 21"/>
                    <a:gd name="T23" fmla="*/ 5 h 83"/>
                    <a:gd name="T24" fmla="*/ 18 w 21"/>
                    <a:gd name="T25" fmla="*/ 0 h 8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1"/>
                    <a:gd name="T40" fmla="*/ 0 h 83"/>
                    <a:gd name="T41" fmla="*/ 21 w 21"/>
                    <a:gd name="T42" fmla="*/ 83 h 83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1" h="83">
                      <a:moveTo>
                        <a:pt x="18" y="0"/>
                      </a:moveTo>
                      <a:lnTo>
                        <a:pt x="15" y="0"/>
                      </a:lnTo>
                      <a:lnTo>
                        <a:pt x="11" y="11"/>
                      </a:lnTo>
                      <a:lnTo>
                        <a:pt x="8" y="21"/>
                      </a:lnTo>
                      <a:lnTo>
                        <a:pt x="6" y="44"/>
                      </a:lnTo>
                      <a:lnTo>
                        <a:pt x="0" y="56"/>
                      </a:lnTo>
                      <a:lnTo>
                        <a:pt x="3" y="81"/>
                      </a:lnTo>
                      <a:lnTo>
                        <a:pt x="5" y="83"/>
                      </a:lnTo>
                      <a:lnTo>
                        <a:pt x="15" y="65"/>
                      </a:lnTo>
                      <a:lnTo>
                        <a:pt x="21" y="44"/>
                      </a:lnTo>
                      <a:lnTo>
                        <a:pt x="20" y="32"/>
                      </a:lnTo>
                      <a:lnTo>
                        <a:pt x="18" y="5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62" name="Freeform 310"/>
                <p:cNvSpPr>
                  <a:spLocks/>
                </p:cNvSpPr>
                <p:nvPr/>
              </p:nvSpPr>
              <p:spPr bwMode="auto">
                <a:xfrm>
                  <a:off x="4834" y="4142"/>
                  <a:ext cx="51" cy="102"/>
                </a:xfrm>
                <a:custGeom>
                  <a:avLst/>
                  <a:gdLst>
                    <a:gd name="T0" fmla="*/ 89 w 102"/>
                    <a:gd name="T1" fmla="*/ 0 h 204"/>
                    <a:gd name="T2" fmla="*/ 100 w 102"/>
                    <a:gd name="T3" fmla="*/ 20 h 204"/>
                    <a:gd name="T4" fmla="*/ 102 w 102"/>
                    <a:gd name="T5" fmla="*/ 35 h 204"/>
                    <a:gd name="T6" fmla="*/ 102 w 102"/>
                    <a:gd name="T7" fmla="*/ 48 h 204"/>
                    <a:gd name="T8" fmla="*/ 97 w 102"/>
                    <a:gd name="T9" fmla="*/ 57 h 204"/>
                    <a:gd name="T10" fmla="*/ 92 w 102"/>
                    <a:gd name="T11" fmla="*/ 71 h 204"/>
                    <a:gd name="T12" fmla="*/ 89 w 102"/>
                    <a:gd name="T13" fmla="*/ 80 h 204"/>
                    <a:gd name="T14" fmla="*/ 85 w 102"/>
                    <a:gd name="T15" fmla="*/ 91 h 204"/>
                    <a:gd name="T16" fmla="*/ 69 w 102"/>
                    <a:gd name="T17" fmla="*/ 108 h 204"/>
                    <a:gd name="T18" fmla="*/ 73 w 102"/>
                    <a:gd name="T19" fmla="*/ 121 h 204"/>
                    <a:gd name="T20" fmla="*/ 60 w 102"/>
                    <a:gd name="T21" fmla="*/ 133 h 204"/>
                    <a:gd name="T22" fmla="*/ 57 w 102"/>
                    <a:gd name="T23" fmla="*/ 144 h 204"/>
                    <a:gd name="T24" fmla="*/ 16 w 102"/>
                    <a:gd name="T25" fmla="*/ 186 h 204"/>
                    <a:gd name="T26" fmla="*/ 8 w 102"/>
                    <a:gd name="T27" fmla="*/ 201 h 204"/>
                    <a:gd name="T28" fmla="*/ 6 w 102"/>
                    <a:gd name="T29" fmla="*/ 204 h 204"/>
                    <a:gd name="T30" fmla="*/ 4 w 102"/>
                    <a:gd name="T31" fmla="*/ 201 h 204"/>
                    <a:gd name="T32" fmla="*/ 0 w 102"/>
                    <a:gd name="T33" fmla="*/ 173 h 204"/>
                    <a:gd name="T34" fmla="*/ 6 w 102"/>
                    <a:gd name="T35" fmla="*/ 163 h 204"/>
                    <a:gd name="T36" fmla="*/ 11 w 102"/>
                    <a:gd name="T37" fmla="*/ 158 h 204"/>
                    <a:gd name="T38" fmla="*/ 20 w 102"/>
                    <a:gd name="T39" fmla="*/ 151 h 204"/>
                    <a:gd name="T40" fmla="*/ 23 w 102"/>
                    <a:gd name="T41" fmla="*/ 141 h 204"/>
                    <a:gd name="T42" fmla="*/ 29 w 102"/>
                    <a:gd name="T43" fmla="*/ 131 h 204"/>
                    <a:gd name="T44" fmla="*/ 38 w 102"/>
                    <a:gd name="T45" fmla="*/ 121 h 204"/>
                    <a:gd name="T46" fmla="*/ 45 w 102"/>
                    <a:gd name="T47" fmla="*/ 110 h 204"/>
                    <a:gd name="T48" fmla="*/ 52 w 102"/>
                    <a:gd name="T49" fmla="*/ 98 h 204"/>
                    <a:gd name="T50" fmla="*/ 57 w 102"/>
                    <a:gd name="T51" fmla="*/ 86 h 204"/>
                    <a:gd name="T52" fmla="*/ 64 w 102"/>
                    <a:gd name="T53" fmla="*/ 74 h 204"/>
                    <a:gd name="T54" fmla="*/ 68 w 102"/>
                    <a:gd name="T55" fmla="*/ 60 h 204"/>
                    <a:gd name="T56" fmla="*/ 69 w 102"/>
                    <a:gd name="T57" fmla="*/ 55 h 204"/>
                    <a:gd name="T58" fmla="*/ 80 w 102"/>
                    <a:gd name="T59" fmla="*/ 45 h 204"/>
                    <a:gd name="T60" fmla="*/ 80 w 102"/>
                    <a:gd name="T61" fmla="*/ 27 h 204"/>
                    <a:gd name="T62" fmla="*/ 77 w 102"/>
                    <a:gd name="T63" fmla="*/ 15 h 204"/>
                    <a:gd name="T64" fmla="*/ 80 w 102"/>
                    <a:gd name="T65" fmla="*/ 2 h 204"/>
                    <a:gd name="T66" fmla="*/ 87 w 102"/>
                    <a:gd name="T67" fmla="*/ 0 h 204"/>
                    <a:gd name="T68" fmla="*/ 89 w 102"/>
                    <a:gd name="T69" fmla="*/ 0 h 204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02"/>
                    <a:gd name="T106" fmla="*/ 0 h 204"/>
                    <a:gd name="T107" fmla="*/ 102 w 102"/>
                    <a:gd name="T108" fmla="*/ 204 h 204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02" h="204">
                      <a:moveTo>
                        <a:pt x="89" y="0"/>
                      </a:moveTo>
                      <a:lnTo>
                        <a:pt x="100" y="20"/>
                      </a:lnTo>
                      <a:lnTo>
                        <a:pt x="102" y="35"/>
                      </a:lnTo>
                      <a:lnTo>
                        <a:pt x="102" y="48"/>
                      </a:lnTo>
                      <a:lnTo>
                        <a:pt x="97" y="57"/>
                      </a:lnTo>
                      <a:lnTo>
                        <a:pt x="92" y="71"/>
                      </a:lnTo>
                      <a:lnTo>
                        <a:pt x="89" y="80"/>
                      </a:lnTo>
                      <a:lnTo>
                        <a:pt x="85" y="91"/>
                      </a:lnTo>
                      <a:lnTo>
                        <a:pt x="69" y="108"/>
                      </a:lnTo>
                      <a:lnTo>
                        <a:pt x="73" y="121"/>
                      </a:lnTo>
                      <a:lnTo>
                        <a:pt x="60" y="133"/>
                      </a:lnTo>
                      <a:lnTo>
                        <a:pt x="57" y="144"/>
                      </a:lnTo>
                      <a:lnTo>
                        <a:pt x="16" y="186"/>
                      </a:lnTo>
                      <a:lnTo>
                        <a:pt x="8" y="201"/>
                      </a:lnTo>
                      <a:lnTo>
                        <a:pt x="6" y="204"/>
                      </a:lnTo>
                      <a:lnTo>
                        <a:pt x="4" y="201"/>
                      </a:lnTo>
                      <a:lnTo>
                        <a:pt x="0" y="173"/>
                      </a:lnTo>
                      <a:lnTo>
                        <a:pt x="6" y="163"/>
                      </a:lnTo>
                      <a:lnTo>
                        <a:pt x="11" y="158"/>
                      </a:lnTo>
                      <a:lnTo>
                        <a:pt x="20" y="151"/>
                      </a:lnTo>
                      <a:lnTo>
                        <a:pt x="23" y="141"/>
                      </a:lnTo>
                      <a:lnTo>
                        <a:pt x="29" y="131"/>
                      </a:lnTo>
                      <a:lnTo>
                        <a:pt x="38" y="121"/>
                      </a:lnTo>
                      <a:lnTo>
                        <a:pt x="45" y="110"/>
                      </a:lnTo>
                      <a:lnTo>
                        <a:pt x="52" y="98"/>
                      </a:lnTo>
                      <a:lnTo>
                        <a:pt x="57" y="86"/>
                      </a:lnTo>
                      <a:lnTo>
                        <a:pt x="64" y="74"/>
                      </a:lnTo>
                      <a:lnTo>
                        <a:pt x="68" y="60"/>
                      </a:lnTo>
                      <a:lnTo>
                        <a:pt x="69" y="55"/>
                      </a:lnTo>
                      <a:lnTo>
                        <a:pt x="80" y="45"/>
                      </a:lnTo>
                      <a:lnTo>
                        <a:pt x="80" y="27"/>
                      </a:lnTo>
                      <a:lnTo>
                        <a:pt x="77" y="15"/>
                      </a:lnTo>
                      <a:lnTo>
                        <a:pt x="80" y="2"/>
                      </a:lnTo>
                      <a:lnTo>
                        <a:pt x="87" y="0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63" name="Freeform 311"/>
                <p:cNvSpPr>
                  <a:spLocks/>
                </p:cNvSpPr>
                <p:nvPr/>
              </p:nvSpPr>
              <p:spPr bwMode="auto">
                <a:xfrm>
                  <a:off x="4879" y="4137"/>
                  <a:ext cx="6" cy="7"/>
                </a:xfrm>
                <a:custGeom>
                  <a:avLst/>
                  <a:gdLst>
                    <a:gd name="T0" fmla="*/ 7 w 12"/>
                    <a:gd name="T1" fmla="*/ 13 h 13"/>
                    <a:gd name="T2" fmla="*/ 0 w 12"/>
                    <a:gd name="T3" fmla="*/ 7 h 13"/>
                    <a:gd name="T4" fmla="*/ 2 w 12"/>
                    <a:gd name="T5" fmla="*/ 4 h 13"/>
                    <a:gd name="T6" fmla="*/ 2 w 12"/>
                    <a:gd name="T7" fmla="*/ 0 h 13"/>
                    <a:gd name="T8" fmla="*/ 9 w 12"/>
                    <a:gd name="T9" fmla="*/ 2 h 13"/>
                    <a:gd name="T10" fmla="*/ 12 w 12"/>
                    <a:gd name="T11" fmla="*/ 6 h 13"/>
                    <a:gd name="T12" fmla="*/ 12 w 12"/>
                    <a:gd name="T13" fmla="*/ 10 h 13"/>
                    <a:gd name="T14" fmla="*/ 7 w 12"/>
                    <a:gd name="T15" fmla="*/ 13 h 1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2"/>
                    <a:gd name="T25" fmla="*/ 0 h 13"/>
                    <a:gd name="T26" fmla="*/ 12 w 12"/>
                    <a:gd name="T27" fmla="*/ 13 h 1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2" h="13">
                      <a:moveTo>
                        <a:pt x="7" y="13"/>
                      </a:moveTo>
                      <a:lnTo>
                        <a:pt x="0" y="7"/>
                      </a:lnTo>
                      <a:lnTo>
                        <a:pt x="2" y="4"/>
                      </a:lnTo>
                      <a:lnTo>
                        <a:pt x="2" y="0"/>
                      </a:lnTo>
                      <a:lnTo>
                        <a:pt x="9" y="2"/>
                      </a:lnTo>
                      <a:lnTo>
                        <a:pt x="12" y="6"/>
                      </a:lnTo>
                      <a:lnTo>
                        <a:pt x="12" y="10"/>
                      </a:lnTo>
                      <a:lnTo>
                        <a:pt x="7" y="1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64" name="Freeform 312"/>
                <p:cNvSpPr>
                  <a:spLocks/>
                </p:cNvSpPr>
                <p:nvPr/>
              </p:nvSpPr>
              <p:spPr bwMode="auto">
                <a:xfrm>
                  <a:off x="4855" y="3944"/>
                  <a:ext cx="133" cy="133"/>
                </a:xfrm>
                <a:custGeom>
                  <a:avLst/>
                  <a:gdLst>
                    <a:gd name="T0" fmla="*/ 264 w 265"/>
                    <a:gd name="T1" fmla="*/ 255 h 266"/>
                    <a:gd name="T2" fmla="*/ 259 w 265"/>
                    <a:gd name="T3" fmla="*/ 243 h 266"/>
                    <a:gd name="T4" fmla="*/ 246 w 265"/>
                    <a:gd name="T5" fmla="*/ 223 h 266"/>
                    <a:gd name="T6" fmla="*/ 240 w 265"/>
                    <a:gd name="T7" fmla="*/ 218 h 266"/>
                    <a:gd name="T8" fmla="*/ 228 w 265"/>
                    <a:gd name="T9" fmla="*/ 211 h 266"/>
                    <a:gd name="T10" fmla="*/ 212 w 265"/>
                    <a:gd name="T11" fmla="*/ 207 h 266"/>
                    <a:gd name="T12" fmla="*/ 193 w 265"/>
                    <a:gd name="T13" fmla="*/ 200 h 266"/>
                    <a:gd name="T14" fmla="*/ 158 w 265"/>
                    <a:gd name="T15" fmla="*/ 198 h 266"/>
                    <a:gd name="T16" fmla="*/ 145 w 265"/>
                    <a:gd name="T17" fmla="*/ 211 h 266"/>
                    <a:gd name="T18" fmla="*/ 136 w 265"/>
                    <a:gd name="T19" fmla="*/ 216 h 266"/>
                    <a:gd name="T20" fmla="*/ 131 w 265"/>
                    <a:gd name="T21" fmla="*/ 190 h 266"/>
                    <a:gd name="T22" fmla="*/ 115 w 265"/>
                    <a:gd name="T23" fmla="*/ 151 h 266"/>
                    <a:gd name="T24" fmla="*/ 113 w 265"/>
                    <a:gd name="T25" fmla="*/ 126 h 266"/>
                    <a:gd name="T26" fmla="*/ 131 w 265"/>
                    <a:gd name="T27" fmla="*/ 122 h 266"/>
                    <a:gd name="T28" fmla="*/ 138 w 265"/>
                    <a:gd name="T29" fmla="*/ 117 h 266"/>
                    <a:gd name="T30" fmla="*/ 143 w 265"/>
                    <a:gd name="T31" fmla="*/ 67 h 266"/>
                    <a:gd name="T32" fmla="*/ 131 w 265"/>
                    <a:gd name="T33" fmla="*/ 34 h 266"/>
                    <a:gd name="T34" fmla="*/ 125 w 265"/>
                    <a:gd name="T35" fmla="*/ 19 h 266"/>
                    <a:gd name="T36" fmla="*/ 96 w 265"/>
                    <a:gd name="T37" fmla="*/ 7 h 266"/>
                    <a:gd name="T38" fmla="*/ 76 w 265"/>
                    <a:gd name="T39" fmla="*/ 0 h 266"/>
                    <a:gd name="T40" fmla="*/ 46 w 265"/>
                    <a:gd name="T41" fmla="*/ 2 h 266"/>
                    <a:gd name="T42" fmla="*/ 21 w 265"/>
                    <a:gd name="T43" fmla="*/ 27 h 266"/>
                    <a:gd name="T44" fmla="*/ 26 w 265"/>
                    <a:gd name="T45" fmla="*/ 64 h 266"/>
                    <a:gd name="T46" fmla="*/ 34 w 265"/>
                    <a:gd name="T47" fmla="*/ 96 h 266"/>
                    <a:gd name="T48" fmla="*/ 51 w 265"/>
                    <a:gd name="T49" fmla="*/ 128 h 266"/>
                    <a:gd name="T50" fmla="*/ 39 w 265"/>
                    <a:gd name="T51" fmla="*/ 142 h 266"/>
                    <a:gd name="T52" fmla="*/ 25 w 265"/>
                    <a:gd name="T53" fmla="*/ 135 h 266"/>
                    <a:gd name="T54" fmla="*/ 2 w 265"/>
                    <a:gd name="T55" fmla="*/ 135 h 266"/>
                    <a:gd name="T56" fmla="*/ 0 w 265"/>
                    <a:gd name="T57" fmla="*/ 146 h 266"/>
                    <a:gd name="T58" fmla="*/ 19 w 265"/>
                    <a:gd name="T59" fmla="*/ 178 h 266"/>
                    <a:gd name="T60" fmla="*/ 26 w 265"/>
                    <a:gd name="T61" fmla="*/ 190 h 266"/>
                    <a:gd name="T62" fmla="*/ 46 w 265"/>
                    <a:gd name="T63" fmla="*/ 202 h 266"/>
                    <a:gd name="T64" fmla="*/ 79 w 265"/>
                    <a:gd name="T65" fmla="*/ 213 h 266"/>
                    <a:gd name="T66" fmla="*/ 81 w 265"/>
                    <a:gd name="T67" fmla="*/ 229 h 266"/>
                    <a:gd name="T68" fmla="*/ 92 w 265"/>
                    <a:gd name="T69" fmla="*/ 259 h 266"/>
                    <a:gd name="T70" fmla="*/ 125 w 265"/>
                    <a:gd name="T71" fmla="*/ 253 h 266"/>
                    <a:gd name="T72" fmla="*/ 145 w 265"/>
                    <a:gd name="T73" fmla="*/ 241 h 266"/>
                    <a:gd name="T74" fmla="*/ 165 w 265"/>
                    <a:gd name="T75" fmla="*/ 250 h 266"/>
                    <a:gd name="T76" fmla="*/ 184 w 265"/>
                    <a:gd name="T77" fmla="*/ 259 h 266"/>
                    <a:gd name="T78" fmla="*/ 187 w 265"/>
                    <a:gd name="T79" fmla="*/ 253 h 266"/>
                    <a:gd name="T80" fmla="*/ 189 w 265"/>
                    <a:gd name="T81" fmla="*/ 236 h 266"/>
                    <a:gd name="T82" fmla="*/ 205 w 265"/>
                    <a:gd name="T83" fmla="*/ 241 h 266"/>
                    <a:gd name="T84" fmla="*/ 217 w 265"/>
                    <a:gd name="T85" fmla="*/ 255 h 266"/>
                    <a:gd name="T86" fmla="*/ 240 w 265"/>
                    <a:gd name="T87" fmla="*/ 259 h 266"/>
                    <a:gd name="T88" fmla="*/ 265 w 265"/>
                    <a:gd name="T89" fmla="*/ 264 h 26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65"/>
                    <a:gd name="T136" fmla="*/ 0 h 266"/>
                    <a:gd name="T137" fmla="*/ 265 w 265"/>
                    <a:gd name="T138" fmla="*/ 266 h 26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65" h="266">
                      <a:moveTo>
                        <a:pt x="265" y="264"/>
                      </a:moveTo>
                      <a:lnTo>
                        <a:pt x="264" y="255"/>
                      </a:lnTo>
                      <a:lnTo>
                        <a:pt x="262" y="246"/>
                      </a:lnTo>
                      <a:lnTo>
                        <a:pt x="259" y="243"/>
                      </a:lnTo>
                      <a:lnTo>
                        <a:pt x="251" y="234"/>
                      </a:lnTo>
                      <a:lnTo>
                        <a:pt x="246" y="223"/>
                      </a:lnTo>
                      <a:lnTo>
                        <a:pt x="243" y="219"/>
                      </a:lnTo>
                      <a:lnTo>
                        <a:pt x="240" y="218"/>
                      </a:lnTo>
                      <a:lnTo>
                        <a:pt x="239" y="218"/>
                      </a:lnTo>
                      <a:lnTo>
                        <a:pt x="228" y="211"/>
                      </a:lnTo>
                      <a:lnTo>
                        <a:pt x="219" y="207"/>
                      </a:lnTo>
                      <a:lnTo>
                        <a:pt x="212" y="207"/>
                      </a:lnTo>
                      <a:lnTo>
                        <a:pt x="202" y="205"/>
                      </a:lnTo>
                      <a:lnTo>
                        <a:pt x="193" y="200"/>
                      </a:lnTo>
                      <a:lnTo>
                        <a:pt x="182" y="198"/>
                      </a:lnTo>
                      <a:lnTo>
                        <a:pt x="158" y="198"/>
                      </a:lnTo>
                      <a:lnTo>
                        <a:pt x="153" y="200"/>
                      </a:lnTo>
                      <a:lnTo>
                        <a:pt x="145" y="211"/>
                      </a:lnTo>
                      <a:lnTo>
                        <a:pt x="140" y="216"/>
                      </a:lnTo>
                      <a:lnTo>
                        <a:pt x="136" y="216"/>
                      </a:lnTo>
                      <a:lnTo>
                        <a:pt x="136" y="202"/>
                      </a:lnTo>
                      <a:lnTo>
                        <a:pt x="131" y="190"/>
                      </a:lnTo>
                      <a:lnTo>
                        <a:pt x="128" y="175"/>
                      </a:lnTo>
                      <a:lnTo>
                        <a:pt x="115" y="151"/>
                      </a:lnTo>
                      <a:lnTo>
                        <a:pt x="113" y="138"/>
                      </a:lnTo>
                      <a:lnTo>
                        <a:pt x="113" y="126"/>
                      </a:lnTo>
                      <a:lnTo>
                        <a:pt x="120" y="120"/>
                      </a:lnTo>
                      <a:lnTo>
                        <a:pt x="131" y="122"/>
                      </a:lnTo>
                      <a:lnTo>
                        <a:pt x="133" y="122"/>
                      </a:lnTo>
                      <a:lnTo>
                        <a:pt x="138" y="117"/>
                      </a:lnTo>
                      <a:lnTo>
                        <a:pt x="140" y="85"/>
                      </a:lnTo>
                      <a:lnTo>
                        <a:pt x="143" y="67"/>
                      </a:lnTo>
                      <a:lnTo>
                        <a:pt x="140" y="55"/>
                      </a:lnTo>
                      <a:lnTo>
                        <a:pt x="131" y="34"/>
                      </a:lnTo>
                      <a:lnTo>
                        <a:pt x="128" y="25"/>
                      </a:lnTo>
                      <a:lnTo>
                        <a:pt x="125" y="19"/>
                      </a:lnTo>
                      <a:lnTo>
                        <a:pt x="115" y="16"/>
                      </a:lnTo>
                      <a:lnTo>
                        <a:pt x="96" y="7"/>
                      </a:lnTo>
                      <a:lnTo>
                        <a:pt x="86" y="4"/>
                      </a:lnTo>
                      <a:lnTo>
                        <a:pt x="76" y="0"/>
                      </a:lnTo>
                      <a:lnTo>
                        <a:pt x="49" y="0"/>
                      </a:lnTo>
                      <a:lnTo>
                        <a:pt x="46" y="2"/>
                      </a:lnTo>
                      <a:lnTo>
                        <a:pt x="26" y="16"/>
                      </a:lnTo>
                      <a:lnTo>
                        <a:pt x="21" y="27"/>
                      </a:lnTo>
                      <a:lnTo>
                        <a:pt x="21" y="40"/>
                      </a:lnTo>
                      <a:lnTo>
                        <a:pt x="26" y="64"/>
                      </a:lnTo>
                      <a:lnTo>
                        <a:pt x="34" y="76"/>
                      </a:lnTo>
                      <a:lnTo>
                        <a:pt x="34" y="96"/>
                      </a:lnTo>
                      <a:lnTo>
                        <a:pt x="44" y="116"/>
                      </a:lnTo>
                      <a:lnTo>
                        <a:pt x="51" y="128"/>
                      </a:lnTo>
                      <a:lnTo>
                        <a:pt x="51" y="130"/>
                      </a:lnTo>
                      <a:lnTo>
                        <a:pt x="39" y="142"/>
                      </a:lnTo>
                      <a:lnTo>
                        <a:pt x="34" y="142"/>
                      </a:lnTo>
                      <a:lnTo>
                        <a:pt x="25" y="135"/>
                      </a:lnTo>
                      <a:lnTo>
                        <a:pt x="13" y="133"/>
                      </a:lnTo>
                      <a:lnTo>
                        <a:pt x="2" y="135"/>
                      </a:lnTo>
                      <a:lnTo>
                        <a:pt x="0" y="138"/>
                      </a:lnTo>
                      <a:lnTo>
                        <a:pt x="0" y="146"/>
                      </a:lnTo>
                      <a:lnTo>
                        <a:pt x="9" y="165"/>
                      </a:lnTo>
                      <a:lnTo>
                        <a:pt x="19" y="178"/>
                      </a:lnTo>
                      <a:lnTo>
                        <a:pt x="25" y="188"/>
                      </a:lnTo>
                      <a:lnTo>
                        <a:pt x="26" y="190"/>
                      </a:lnTo>
                      <a:lnTo>
                        <a:pt x="37" y="198"/>
                      </a:lnTo>
                      <a:lnTo>
                        <a:pt x="46" y="202"/>
                      </a:lnTo>
                      <a:lnTo>
                        <a:pt x="57" y="213"/>
                      </a:lnTo>
                      <a:lnTo>
                        <a:pt x="79" y="213"/>
                      </a:lnTo>
                      <a:lnTo>
                        <a:pt x="81" y="216"/>
                      </a:lnTo>
                      <a:lnTo>
                        <a:pt x="81" y="229"/>
                      </a:lnTo>
                      <a:lnTo>
                        <a:pt x="79" y="241"/>
                      </a:lnTo>
                      <a:lnTo>
                        <a:pt x="92" y="259"/>
                      </a:lnTo>
                      <a:lnTo>
                        <a:pt x="115" y="259"/>
                      </a:lnTo>
                      <a:lnTo>
                        <a:pt x="125" y="253"/>
                      </a:lnTo>
                      <a:lnTo>
                        <a:pt x="136" y="243"/>
                      </a:lnTo>
                      <a:lnTo>
                        <a:pt x="145" y="241"/>
                      </a:lnTo>
                      <a:lnTo>
                        <a:pt x="156" y="243"/>
                      </a:lnTo>
                      <a:lnTo>
                        <a:pt x="165" y="250"/>
                      </a:lnTo>
                      <a:lnTo>
                        <a:pt x="175" y="253"/>
                      </a:lnTo>
                      <a:lnTo>
                        <a:pt x="184" y="259"/>
                      </a:lnTo>
                      <a:lnTo>
                        <a:pt x="187" y="255"/>
                      </a:lnTo>
                      <a:lnTo>
                        <a:pt x="187" y="253"/>
                      </a:lnTo>
                      <a:lnTo>
                        <a:pt x="184" y="243"/>
                      </a:lnTo>
                      <a:lnTo>
                        <a:pt x="189" y="236"/>
                      </a:lnTo>
                      <a:lnTo>
                        <a:pt x="193" y="236"/>
                      </a:lnTo>
                      <a:lnTo>
                        <a:pt x="205" y="241"/>
                      </a:lnTo>
                      <a:lnTo>
                        <a:pt x="209" y="246"/>
                      </a:lnTo>
                      <a:lnTo>
                        <a:pt x="217" y="255"/>
                      </a:lnTo>
                      <a:lnTo>
                        <a:pt x="231" y="255"/>
                      </a:lnTo>
                      <a:lnTo>
                        <a:pt x="240" y="259"/>
                      </a:lnTo>
                      <a:lnTo>
                        <a:pt x="251" y="266"/>
                      </a:lnTo>
                      <a:lnTo>
                        <a:pt x="265" y="26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65" name="Freeform 313"/>
                <p:cNvSpPr>
                  <a:spLocks/>
                </p:cNvSpPr>
                <p:nvPr/>
              </p:nvSpPr>
              <p:spPr bwMode="auto">
                <a:xfrm>
                  <a:off x="4992" y="4091"/>
                  <a:ext cx="9" cy="10"/>
                </a:xfrm>
                <a:custGeom>
                  <a:avLst/>
                  <a:gdLst>
                    <a:gd name="T0" fmla="*/ 15 w 19"/>
                    <a:gd name="T1" fmla="*/ 16 h 20"/>
                    <a:gd name="T2" fmla="*/ 19 w 19"/>
                    <a:gd name="T3" fmla="*/ 8 h 20"/>
                    <a:gd name="T4" fmla="*/ 18 w 19"/>
                    <a:gd name="T5" fmla="*/ 2 h 20"/>
                    <a:gd name="T6" fmla="*/ 12 w 19"/>
                    <a:gd name="T7" fmla="*/ 0 h 20"/>
                    <a:gd name="T8" fmla="*/ 0 w 19"/>
                    <a:gd name="T9" fmla="*/ 0 h 20"/>
                    <a:gd name="T10" fmla="*/ 0 w 19"/>
                    <a:gd name="T11" fmla="*/ 12 h 20"/>
                    <a:gd name="T12" fmla="*/ 6 w 19"/>
                    <a:gd name="T13" fmla="*/ 20 h 20"/>
                    <a:gd name="T14" fmla="*/ 14 w 19"/>
                    <a:gd name="T15" fmla="*/ 18 h 20"/>
                    <a:gd name="T16" fmla="*/ 15 w 19"/>
                    <a:gd name="T17" fmla="*/ 16 h 2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9"/>
                    <a:gd name="T28" fmla="*/ 0 h 20"/>
                    <a:gd name="T29" fmla="*/ 19 w 19"/>
                    <a:gd name="T30" fmla="*/ 20 h 2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9" h="20">
                      <a:moveTo>
                        <a:pt x="15" y="16"/>
                      </a:moveTo>
                      <a:lnTo>
                        <a:pt x="19" y="8"/>
                      </a:lnTo>
                      <a:lnTo>
                        <a:pt x="18" y="2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12"/>
                      </a:lnTo>
                      <a:lnTo>
                        <a:pt x="6" y="20"/>
                      </a:lnTo>
                      <a:lnTo>
                        <a:pt x="14" y="18"/>
                      </a:lnTo>
                      <a:lnTo>
                        <a:pt x="15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66" name="Freeform 314"/>
                <p:cNvSpPr>
                  <a:spLocks/>
                </p:cNvSpPr>
                <p:nvPr/>
              </p:nvSpPr>
              <p:spPr bwMode="auto">
                <a:xfrm>
                  <a:off x="4996" y="4102"/>
                  <a:ext cx="32" cy="23"/>
                </a:xfrm>
                <a:custGeom>
                  <a:avLst/>
                  <a:gdLst>
                    <a:gd name="T0" fmla="*/ 7 w 63"/>
                    <a:gd name="T1" fmla="*/ 3 h 46"/>
                    <a:gd name="T2" fmla="*/ 0 w 63"/>
                    <a:gd name="T3" fmla="*/ 9 h 46"/>
                    <a:gd name="T4" fmla="*/ 0 w 63"/>
                    <a:gd name="T5" fmla="*/ 12 h 46"/>
                    <a:gd name="T6" fmla="*/ 2 w 63"/>
                    <a:gd name="T7" fmla="*/ 20 h 46"/>
                    <a:gd name="T8" fmla="*/ 4 w 63"/>
                    <a:gd name="T9" fmla="*/ 24 h 46"/>
                    <a:gd name="T10" fmla="*/ 10 w 63"/>
                    <a:gd name="T11" fmla="*/ 33 h 46"/>
                    <a:gd name="T12" fmla="*/ 15 w 63"/>
                    <a:gd name="T13" fmla="*/ 35 h 46"/>
                    <a:gd name="T14" fmla="*/ 36 w 63"/>
                    <a:gd name="T15" fmla="*/ 38 h 46"/>
                    <a:gd name="T16" fmla="*/ 46 w 63"/>
                    <a:gd name="T17" fmla="*/ 46 h 46"/>
                    <a:gd name="T18" fmla="*/ 58 w 63"/>
                    <a:gd name="T19" fmla="*/ 46 h 46"/>
                    <a:gd name="T20" fmla="*/ 63 w 63"/>
                    <a:gd name="T21" fmla="*/ 44 h 46"/>
                    <a:gd name="T22" fmla="*/ 58 w 63"/>
                    <a:gd name="T23" fmla="*/ 35 h 46"/>
                    <a:gd name="T24" fmla="*/ 40 w 63"/>
                    <a:gd name="T25" fmla="*/ 17 h 46"/>
                    <a:gd name="T26" fmla="*/ 31 w 63"/>
                    <a:gd name="T27" fmla="*/ 12 h 46"/>
                    <a:gd name="T28" fmla="*/ 19 w 63"/>
                    <a:gd name="T29" fmla="*/ 0 h 46"/>
                    <a:gd name="T30" fmla="*/ 8 w 63"/>
                    <a:gd name="T31" fmla="*/ 2 h 46"/>
                    <a:gd name="T32" fmla="*/ 7 w 63"/>
                    <a:gd name="T33" fmla="*/ 3 h 4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63"/>
                    <a:gd name="T52" fmla="*/ 0 h 46"/>
                    <a:gd name="T53" fmla="*/ 63 w 63"/>
                    <a:gd name="T54" fmla="*/ 46 h 4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63" h="46">
                      <a:moveTo>
                        <a:pt x="7" y="3"/>
                      </a:moveTo>
                      <a:lnTo>
                        <a:pt x="0" y="9"/>
                      </a:lnTo>
                      <a:lnTo>
                        <a:pt x="0" y="12"/>
                      </a:lnTo>
                      <a:lnTo>
                        <a:pt x="2" y="20"/>
                      </a:lnTo>
                      <a:lnTo>
                        <a:pt x="4" y="24"/>
                      </a:lnTo>
                      <a:lnTo>
                        <a:pt x="10" y="33"/>
                      </a:lnTo>
                      <a:lnTo>
                        <a:pt x="15" y="35"/>
                      </a:lnTo>
                      <a:lnTo>
                        <a:pt x="36" y="38"/>
                      </a:lnTo>
                      <a:lnTo>
                        <a:pt x="46" y="46"/>
                      </a:lnTo>
                      <a:lnTo>
                        <a:pt x="58" y="46"/>
                      </a:lnTo>
                      <a:lnTo>
                        <a:pt x="63" y="44"/>
                      </a:lnTo>
                      <a:lnTo>
                        <a:pt x="58" y="35"/>
                      </a:lnTo>
                      <a:lnTo>
                        <a:pt x="40" y="17"/>
                      </a:lnTo>
                      <a:lnTo>
                        <a:pt x="31" y="12"/>
                      </a:lnTo>
                      <a:lnTo>
                        <a:pt x="19" y="0"/>
                      </a:lnTo>
                      <a:lnTo>
                        <a:pt x="8" y="2"/>
                      </a:lnTo>
                      <a:lnTo>
                        <a:pt x="7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67" name="Freeform 315"/>
                <p:cNvSpPr>
                  <a:spLocks/>
                </p:cNvSpPr>
                <p:nvPr/>
              </p:nvSpPr>
              <p:spPr bwMode="auto">
                <a:xfrm>
                  <a:off x="4818" y="3777"/>
                  <a:ext cx="38" cy="100"/>
                </a:xfrm>
                <a:custGeom>
                  <a:avLst/>
                  <a:gdLst>
                    <a:gd name="T0" fmla="*/ 53 w 76"/>
                    <a:gd name="T1" fmla="*/ 0 h 199"/>
                    <a:gd name="T2" fmla="*/ 64 w 76"/>
                    <a:gd name="T3" fmla="*/ 5 h 199"/>
                    <a:gd name="T4" fmla="*/ 69 w 76"/>
                    <a:gd name="T5" fmla="*/ 8 h 199"/>
                    <a:gd name="T6" fmla="*/ 72 w 76"/>
                    <a:gd name="T7" fmla="*/ 13 h 199"/>
                    <a:gd name="T8" fmla="*/ 74 w 76"/>
                    <a:gd name="T9" fmla="*/ 25 h 199"/>
                    <a:gd name="T10" fmla="*/ 76 w 76"/>
                    <a:gd name="T11" fmla="*/ 36 h 199"/>
                    <a:gd name="T12" fmla="*/ 74 w 76"/>
                    <a:gd name="T13" fmla="*/ 50 h 199"/>
                    <a:gd name="T14" fmla="*/ 69 w 76"/>
                    <a:gd name="T15" fmla="*/ 62 h 199"/>
                    <a:gd name="T16" fmla="*/ 67 w 76"/>
                    <a:gd name="T17" fmla="*/ 76 h 199"/>
                    <a:gd name="T18" fmla="*/ 74 w 76"/>
                    <a:gd name="T19" fmla="*/ 85 h 199"/>
                    <a:gd name="T20" fmla="*/ 76 w 76"/>
                    <a:gd name="T21" fmla="*/ 96 h 199"/>
                    <a:gd name="T22" fmla="*/ 76 w 76"/>
                    <a:gd name="T23" fmla="*/ 131 h 199"/>
                    <a:gd name="T24" fmla="*/ 62 w 76"/>
                    <a:gd name="T25" fmla="*/ 161 h 199"/>
                    <a:gd name="T26" fmla="*/ 62 w 76"/>
                    <a:gd name="T27" fmla="*/ 163 h 199"/>
                    <a:gd name="T28" fmla="*/ 67 w 76"/>
                    <a:gd name="T29" fmla="*/ 173 h 199"/>
                    <a:gd name="T30" fmla="*/ 69 w 76"/>
                    <a:gd name="T31" fmla="*/ 181 h 199"/>
                    <a:gd name="T32" fmla="*/ 62 w 76"/>
                    <a:gd name="T33" fmla="*/ 196 h 199"/>
                    <a:gd name="T34" fmla="*/ 55 w 76"/>
                    <a:gd name="T35" fmla="*/ 199 h 199"/>
                    <a:gd name="T36" fmla="*/ 48 w 76"/>
                    <a:gd name="T37" fmla="*/ 193 h 199"/>
                    <a:gd name="T38" fmla="*/ 42 w 76"/>
                    <a:gd name="T39" fmla="*/ 184 h 199"/>
                    <a:gd name="T40" fmla="*/ 32 w 76"/>
                    <a:gd name="T41" fmla="*/ 169 h 199"/>
                    <a:gd name="T42" fmla="*/ 23 w 76"/>
                    <a:gd name="T43" fmla="*/ 158 h 199"/>
                    <a:gd name="T44" fmla="*/ 16 w 76"/>
                    <a:gd name="T45" fmla="*/ 149 h 199"/>
                    <a:gd name="T46" fmla="*/ 10 w 76"/>
                    <a:gd name="T47" fmla="*/ 139 h 199"/>
                    <a:gd name="T48" fmla="*/ 3 w 76"/>
                    <a:gd name="T49" fmla="*/ 128 h 199"/>
                    <a:gd name="T50" fmla="*/ 0 w 76"/>
                    <a:gd name="T51" fmla="*/ 119 h 199"/>
                    <a:gd name="T52" fmla="*/ 3 w 76"/>
                    <a:gd name="T53" fmla="*/ 98 h 199"/>
                    <a:gd name="T54" fmla="*/ 5 w 76"/>
                    <a:gd name="T55" fmla="*/ 84 h 199"/>
                    <a:gd name="T56" fmla="*/ 5 w 76"/>
                    <a:gd name="T57" fmla="*/ 71 h 199"/>
                    <a:gd name="T58" fmla="*/ 7 w 76"/>
                    <a:gd name="T59" fmla="*/ 55 h 199"/>
                    <a:gd name="T60" fmla="*/ 17 w 76"/>
                    <a:gd name="T61" fmla="*/ 36 h 199"/>
                    <a:gd name="T62" fmla="*/ 25 w 76"/>
                    <a:gd name="T63" fmla="*/ 25 h 199"/>
                    <a:gd name="T64" fmla="*/ 28 w 76"/>
                    <a:gd name="T65" fmla="*/ 16 h 199"/>
                    <a:gd name="T66" fmla="*/ 32 w 76"/>
                    <a:gd name="T67" fmla="*/ 11 h 199"/>
                    <a:gd name="T68" fmla="*/ 42 w 76"/>
                    <a:gd name="T69" fmla="*/ 5 h 199"/>
                    <a:gd name="T70" fmla="*/ 53 w 76"/>
                    <a:gd name="T71" fmla="*/ 0 h 199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76"/>
                    <a:gd name="T109" fmla="*/ 0 h 199"/>
                    <a:gd name="T110" fmla="*/ 76 w 76"/>
                    <a:gd name="T111" fmla="*/ 199 h 199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76" h="199">
                      <a:moveTo>
                        <a:pt x="53" y="0"/>
                      </a:moveTo>
                      <a:lnTo>
                        <a:pt x="64" y="5"/>
                      </a:lnTo>
                      <a:lnTo>
                        <a:pt x="69" y="8"/>
                      </a:lnTo>
                      <a:lnTo>
                        <a:pt x="72" y="13"/>
                      </a:lnTo>
                      <a:lnTo>
                        <a:pt x="74" y="25"/>
                      </a:lnTo>
                      <a:lnTo>
                        <a:pt x="76" y="36"/>
                      </a:lnTo>
                      <a:lnTo>
                        <a:pt x="74" y="50"/>
                      </a:lnTo>
                      <a:lnTo>
                        <a:pt x="69" y="62"/>
                      </a:lnTo>
                      <a:lnTo>
                        <a:pt x="67" y="76"/>
                      </a:lnTo>
                      <a:lnTo>
                        <a:pt x="74" y="85"/>
                      </a:lnTo>
                      <a:lnTo>
                        <a:pt x="76" y="96"/>
                      </a:lnTo>
                      <a:lnTo>
                        <a:pt x="76" y="131"/>
                      </a:lnTo>
                      <a:lnTo>
                        <a:pt x="62" y="161"/>
                      </a:lnTo>
                      <a:lnTo>
                        <a:pt x="62" y="163"/>
                      </a:lnTo>
                      <a:lnTo>
                        <a:pt x="67" y="173"/>
                      </a:lnTo>
                      <a:lnTo>
                        <a:pt x="69" y="181"/>
                      </a:lnTo>
                      <a:lnTo>
                        <a:pt x="62" y="196"/>
                      </a:lnTo>
                      <a:lnTo>
                        <a:pt x="55" y="199"/>
                      </a:lnTo>
                      <a:lnTo>
                        <a:pt x="48" y="193"/>
                      </a:lnTo>
                      <a:lnTo>
                        <a:pt x="42" y="184"/>
                      </a:lnTo>
                      <a:lnTo>
                        <a:pt x="32" y="169"/>
                      </a:lnTo>
                      <a:lnTo>
                        <a:pt x="23" y="158"/>
                      </a:lnTo>
                      <a:lnTo>
                        <a:pt x="16" y="149"/>
                      </a:lnTo>
                      <a:lnTo>
                        <a:pt x="10" y="139"/>
                      </a:lnTo>
                      <a:lnTo>
                        <a:pt x="3" y="128"/>
                      </a:lnTo>
                      <a:lnTo>
                        <a:pt x="0" y="119"/>
                      </a:lnTo>
                      <a:lnTo>
                        <a:pt x="3" y="98"/>
                      </a:lnTo>
                      <a:lnTo>
                        <a:pt x="5" y="84"/>
                      </a:lnTo>
                      <a:lnTo>
                        <a:pt x="5" y="71"/>
                      </a:lnTo>
                      <a:lnTo>
                        <a:pt x="7" y="55"/>
                      </a:lnTo>
                      <a:lnTo>
                        <a:pt x="17" y="36"/>
                      </a:lnTo>
                      <a:lnTo>
                        <a:pt x="25" y="25"/>
                      </a:lnTo>
                      <a:lnTo>
                        <a:pt x="28" y="16"/>
                      </a:lnTo>
                      <a:lnTo>
                        <a:pt x="32" y="11"/>
                      </a:lnTo>
                      <a:lnTo>
                        <a:pt x="42" y="5"/>
                      </a:lnTo>
                      <a:lnTo>
                        <a:pt x="5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68" name="Freeform 316"/>
                <p:cNvSpPr>
                  <a:spLocks/>
                </p:cNvSpPr>
                <p:nvPr/>
              </p:nvSpPr>
              <p:spPr bwMode="auto">
                <a:xfrm>
                  <a:off x="4711" y="3902"/>
                  <a:ext cx="15" cy="16"/>
                </a:xfrm>
                <a:custGeom>
                  <a:avLst/>
                  <a:gdLst>
                    <a:gd name="T0" fmla="*/ 0 w 31"/>
                    <a:gd name="T1" fmla="*/ 13 h 32"/>
                    <a:gd name="T2" fmla="*/ 1 w 31"/>
                    <a:gd name="T3" fmla="*/ 13 h 32"/>
                    <a:gd name="T4" fmla="*/ 4 w 31"/>
                    <a:gd name="T5" fmla="*/ 20 h 32"/>
                    <a:gd name="T6" fmla="*/ 8 w 31"/>
                    <a:gd name="T7" fmla="*/ 26 h 32"/>
                    <a:gd name="T8" fmla="*/ 14 w 31"/>
                    <a:gd name="T9" fmla="*/ 31 h 32"/>
                    <a:gd name="T10" fmla="*/ 20 w 31"/>
                    <a:gd name="T11" fmla="*/ 32 h 32"/>
                    <a:gd name="T12" fmla="*/ 24 w 31"/>
                    <a:gd name="T13" fmla="*/ 30 h 32"/>
                    <a:gd name="T14" fmla="*/ 26 w 31"/>
                    <a:gd name="T15" fmla="*/ 15 h 32"/>
                    <a:gd name="T16" fmla="*/ 30 w 31"/>
                    <a:gd name="T17" fmla="*/ 7 h 32"/>
                    <a:gd name="T18" fmla="*/ 31 w 31"/>
                    <a:gd name="T19" fmla="*/ 0 h 32"/>
                    <a:gd name="T20" fmla="*/ 23 w 31"/>
                    <a:gd name="T21" fmla="*/ 4 h 32"/>
                    <a:gd name="T22" fmla="*/ 0 w 31"/>
                    <a:gd name="T23" fmla="*/ 13 h 3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"/>
                    <a:gd name="T37" fmla="*/ 0 h 32"/>
                    <a:gd name="T38" fmla="*/ 31 w 31"/>
                    <a:gd name="T39" fmla="*/ 32 h 3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" h="32">
                      <a:moveTo>
                        <a:pt x="0" y="13"/>
                      </a:moveTo>
                      <a:lnTo>
                        <a:pt x="1" y="13"/>
                      </a:lnTo>
                      <a:lnTo>
                        <a:pt x="4" y="20"/>
                      </a:lnTo>
                      <a:lnTo>
                        <a:pt x="8" y="26"/>
                      </a:lnTo>
                      <a:lnTo>
                        <a:pt x="14" y="31"/>
                      </a:lnTo>
                      <a:lnTo>
                        <a:pt x="20" y="32"/>
                      </a:lnTo>
                      <a:lnTo>
                        <a:pt x="24" y="30"/>
                      </a:lnTo>
                      <a:lnTo>
                        <a:pt x="26" y="15"/>
                      </a:lnTo>
                      <a:lnTo>
                        <a:pt x="30" y="7"/>
                      </a:lnTo>
                      <a:lnTo>
                        <a:pt x="31" y="0"/>
                      </a:lnTo>
                      <a:lnTo>
                        <a:pt x="23" y="4"/>
                      </a:lnTo>
                      <a:lnTo>
                        <a:pt x="0" y="1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69" name="Freeform 317"/>
                <p:cNvSpPr>
                  <a:spLocks/>
                </p:cNvSpPr>
                <p:nvPr/>
              </p:nvSpPr>
              <p:spPr bwMode="auto">
                <a:xfrm>
                  <a:off x="4681" y="3909"/>
                  <a:ext cx="23" cy="17"/>
                </a:xfrm>
                <a:custGeom>
                  <a:avLst/>
                  <a:gdLst>
                    <a:gd name="T0" fmla="*/ 22 w 47"/>
                    <a:gd name="T1" fmla="*/ 0 h 34"/>
                    <a:gd name="T2" fmla="*/ 26 w 47"/>
                    <a:gd name="T3" fmla="*/ 4 h 34"/>
                    <a:gd name="T4" fmla="*/ 30 w 47"/>
                    <a:gd name="T5" fmla="*/ 8 h 34"/>
                    <a:gd name="T6" fmla="*/ 35 w 47"/>
                    <a:gd name="T7" fmla="*/ 8 h 34"/>
                    <a:gd name="T8" fmla="*/ 40 w 47"/>
                    <a:gd name="T9" fmla="*/ 11 h 34"/>
                    <a:gd name="T10" fmla="*/ 41 w 47"/>
                    <a:gd name="T11" fmla="*/ 12 h 34"/>
                    <a:gd name="T12" fmla="*/ 44 w 47"/>
                    <a:gd name="T13" fmla="*/ 14 h 34"/>
                    <a:gd name="T14" fmla="*/ 44 w 47"/>
                    <a:gd name="T15" fmla="*/ 18 h 34"/>
                    <a:gd name="T16" fmla="*/ 47 w 47"/>
                    <a:gd name="T17" fmla="*/ 22 h 34"/>
                    <a:gd name="T18" fmla="*/ 46 w 47"/>
                    <a:gd name="T19" fmla="*/ 25 h 34"/>
                    <a:gd name="T20" fmla="*/ 43 w 47"/>
                    <a:gd name="T21" fmla="*/ 24 h 34"/>
                    <a:gd name="T22" fmla="*/ 40 w 47"/>
                    <a:gd name="T23" fmla="*/ 24 h 34"/>
                    <a:gd name="T24" fmla="*/ 34 w 47"/>
                    <a:gd name="T25" fmla="*/ 25 h 34"/>
                    <a:gd name="T26" fmla="*/ 26 w 47"/>
                    <a:gd name="T27" fmla="*/ 25 h 34"/>
                    <a:gd name="T28" fmla="*/ 25 w 47"/>
                    <a:gd name="T29" fmla="*/ 28 h 34"/>
                    <a:gd name="T30" fmla="*/ 22 w 47"/>
                    <a:gd name="T31" fmla="*/ 30 h 34"/>
                    <a:gd name="T32" fmla="*/ 15 w 47"/>
                    <a:gd name="T33" fmla="*/ 29 h 34"/>
                    <a:gd name="T34" fmla="*/ 11 w 47"/>
                    <a:gd name="T35" fmla="*/ 30 h 34"/>
                    <a:gd name="T36" fmla="*/ 10 w 47"/>
                    <a:gd name="T37" fmla="*/ 32 h 34"/>
                    <a:gd name="T38" fmla="*/ 6 w 47"/>
                    <a:gd name="T39" fmla="*/ 34 h 34"/>
                    <a:gd name="T40" fmla="*/ 7 w 47"/>
                    <a:gd name="T41" fmla="*/ 30 h 34"/>
                    <a:gd name="T42" fmla="*/ 6 w 47"/>
                    <a:gd name="T43" fmla="*/ 30 h 34"/>
                    <a:gd name="T44" fmla="*/ 4 w 47"/>
                    <a:gd name="T45" fmla="*/ 30 h 34"/>
                    <a:gd name="T46" fmla="*/ 0 w 47"/>
                    <a:gd name="T47" fmla="*/ 29 h 34"/>
                    <a:gd name="T48" fmla="*/ 0 w 47"/>
                    <a:gd name="T49" fmla="*/ 25 h 34"/>
                    <a:gd name="T50" fmla="*/ 5 w 47"/>
                    <a:gd name="T51" fmla="*/ 18 h 34"/>
                    <a:gd name="T52" fmla="*/ 10 w 47"/>
                    <a:gd name="T53" fmla="*/ 16 h 34"/>
                    <a:gd name="T54" fmla="*/ 11 w 47"/>
                    <a:gd name="T55" fmla="*/ 12 h 34"/>
                    <a:gd name="T56" fmla="*/ 12 w 47"/>
                    <a:gd name="T57" fmla="*/ 8 h 34"/>
                    <a:gd name="T58" fmla="*/ 18 w 47"/>
                    <a:gd name="T59" fmla="*/ 5 h 34"/>
                    <a:gd name="T60" fmla="*/ 22 w 47"/>
                    <a:gd name="T61" fmla="*/ 0 h 34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47"/>
                    <a:gd name="T94" fmla="*/ 0 h 34"/>
                    <a:gd name="T95" fmla="*/ 47 w 47"/>
                    <a:gd name="T96" fmla="*/ 34 h 34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47" h="34">
                      <a:moveTo>
                        <a:pt x="22" y="0"/>
                      </a:moveTo>
                      <a:lnTo>
                        <a:pt x="26" y="4"/>
                      </a:lnTo>
                      <a:lnTo>
                        <a:pt x="30" y="8"/>
                      </a:lnTo>
                      <a:lnTo>
                        <a:pt x="35" y="8"/>
                      </a:lnTo>
                      <a:lnTo>
                        <a:pt x="40" y="11"/>
                      </a:lnTo>
                      <a:lnTo>
                        <a:pt x="41" y="12"/>
                      </a:lnTo>
                      <a:lnTo>
                        <a:pt x="44" y="14"/>
                      </a:lnTo>
                      <a:lnTo>
                        <a:pt x="44" y="18"/>
                      </a:lnTo>
                      <a:lnTo>
                        <a:pt x="47" y="22"/>
                      </a:lnTo>
                      <a:lnTo>
                        <a:pt x="46" y="25"/>
                      </a:lnTo>
                      <a:lnTo>
                        <a:pt x="43" y="24"/>
                      </a:lnTo>
                      <a:lnTo>
                        <a:pt x="40" y="24"/>
                      </a:lnTo>
                      <a:lnTo>
                        <a:pt x="34" y="25"/>
                      </a:lnTo>
                      <a:lnTo>
                        <a:pt x="26" y="25"/>
                      </a:lnTo>
                      <a:lnTo>
                        <a:pt x="25" y="28"/>
                      </a:lnTo>
                      <a:lnTo>
                        <a:pt x="22" y="30"/>
                      </a:lnTo>
                      <a:lnTo>
                        <a:pt x="15" y="29"/>
                      </a:lnTo>
                      <a:lnTo>
                        <a:pt x="11" y="30"/>
                      </a:lnTo>
                      <a:lnTo>
                        <a:pt x="10" y="32"/>
                      </a:lnTo>
                      <a:lnTo>
                        <a:pt x="6" y="34"/>
                      </a:lnTo>
                      <a:lnTo>
                        <a:pt x="7" y="30"/>
                      </a:lnTo>
                      <a:lnTo>
                        <a:pt x="6" y="30"/>
                      </a:lnTo>
                      <a:lnTo>
                        <a:pt x="4" y="30"/>
                      </a:lnTo>
                      <a:lnTo>
                        <a:pt x="0" y="29"/>
                      </a:lnTo>
                      <a:lnTo>
                        <a:pt x="0" y="25"/>
                      </a:lnTo>
                      <a:lnTo>
                        <a:pt x="5" y="18"/>
                      </a:lnTo>
                      <a:lnTo>
                        <a:pt x="10" y="16"/>
                      </a:lnTo>
                      <a:lnTo>
                        <a:pt x="11" y="12"/>
                      </a:lnTo>
                      <a:lnTo>
                        <a:pt x="12" y="8"/>
                      </a:lnTo>
                      <a:lnTo>
                        <a:pt x="18" y="5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70" name="Oval 318"/>
                <p:cNvSpPr>
                  <a:spLocks noChangeArrowheads="1"/>
                </p:cNvSpPr>
                <p:nvPr/>
              </p:nvSpPr>
              <p:spPr bwMode="auto">
                <a:xfrm>
                  <a:off x="3811" y="4310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71" name="Oval 319"/>
                <p:cNvSpPr>
                  <a:spLocks noChangeArrowheads="1"/>
                </p:cNvSpPr>
                <p:nvPr/>
              </p:nvSpPr>
              <p:spPr bwMode="auto">
                <a:xfrm>
                  <a:off x="3817" y="4313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72" name="Oval 320"/>
                <p:cNvSpPr>
                  <a:spLocks noChangeArrowheads="1"/>
                </p:cNvSpPr>
                <p:nvPr/>
              </p:nvSpPr>
              <p:spPr bwMode="auto">
                <a:xfrm>
                  <a:off x="3818" y="4321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73" name="Oval 321"/>
                <p:cNvSpPr>
                  <a:spLocks noChangeArrowheads="1"/>
                </p:cNvSpPr>
                <p:nvPr/>
              </p:nvSpPr>
              <p:spPr bwMode="auto">
                <a:xfrm>
                  <a:off x="3818" y="4334"/>
                  <a:ext cx="2" cy="2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74" name="Oval 322"/>
                <p:cNvSpPr>
                  <a:spLocks noChangeArrowheads="1"/>
                </p:cNvSpPr>
                <p:nvPr/>
              </p:nvSpPr>
              <p:spPr bwMode="auto">
                <a:xfrm>
                  <a:off x="3822" y="4334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75" name="Oval 323"/>
                <p:cNvSpPr>
                  <a:spLocks noChangeArrowheads="1"/>
                </p:cNvSpPr>
                <p:nvPr/>
              </p:nvSpPr>
              <p:spPr bwMode="auto">
                <a:xfrm>
                  <a:off x="3826" y="4335"/>
                  <a:ext cx="3" cy="4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76" name="Oval 324"/>
                <p:cNvSpPr>
                  <a:spLocks noChangeArrowheads="1"/>
                </p:cNvSpPr>
                <p:nvPr/>
              </p:nvSpPr>
              <p:spPr bwMode="auto">
                <a:xfrm>
                  <a:off x="3818" y="4346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77" name="Oval 325"/>
                <p:cNvSpPr>
                  <a:spLocks noChangeArrowheads="1"/>
                </p:cNvSpPr>
                <p:nvPr/>
              </p:nvSpPr>
              <p:spPr bwMode="auto">
                <a:xfrm>
                  <a:off x="3817" y="4352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78" name="Oval 326"/>
                <p:cNvSpPr>
                  <a:spLocks noChangeArrowheads="1"/>
                </p:cNvSpPr>
                <p:nvPr/>
              </p:nvSpPr>
              <p:spPr bwMode="auto">
                <a:xfrm>
                  <a:off x="3832" y="4344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79" name="Oval 327"/>
                <p:cNvSpPr>
                  <a:spLocks noChangeArrowheads="1"/>
                </p:cNvSpPr>
                <p:nvPr/>
              </p:nvSpPr>
              <p:spPr bwMode="auto">
                <a:xfrm>
                  <a:off x="3822" y="4358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80" name="Oval 328"/>
                <p:cNvSpPr>
                  <a:spLocks noChangeArrowheads="1"/>
                </p:cNvSpPr>
                <p:nvPr/>
              </p:nvSpPr>
              <p:spPr bwMode="auto">
                <a:xfrm>
                  <a:off x="3839" y="4361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81" name="Oval 329"/>
                <p:cNvSpPr>
                  <a:spLocks noChangeArrowheads="1"/>
                </p:cNvSpPr>
                <p:nvPr/>
              </p:nvSpPr>
              <p:spPr bwMode="auto">
                <a:xfrm>
                  <a:off x="3835" y="4352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82" name="Oval 330"/>
                <p:cNvSpPr>
                  <a:spLocks noChangeArrowheads="1"/>
                </p:cNvSpPr>
                <p:nvPr/>
              </p:nvSpPr>
              <p:spPr bwMode="auto">
                <a:xfrm>
                  <a:off x="3842" y="4368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83" name="Oval 331"/>
                <p:cNvSpPr>
                  <a:spLocks noChangeArrowheads="1"/>
                </p:cNvSpPr>
                <p:nvPr/>
              </p:nvSpPr>
              <p:spPr bwMode="auto">
                <a:xfrm>
                  <a:off x="3822" y="4383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84" name="Oval 332"/>
                <p:cNvSpPr>
                  <a:spLocks noChangeArrowheads="1"/>
                </p:cNvSpPr>
                <p:nvPr/>
              </p:nvSpPr>
              <p:spPr bwMode="auto">
                <a:xfrm>
                  <a:off x="3838" y="4391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85" name="Oval 333"/>
                <p:cNvSpPr>
                  <a:spLocks noChangeArrowheads="1"/>
                </p:cNvSpPr>
                <p:nvPr/>
              </p:nvSpPr>
              <p:spPr bwMode="auto">
                <a:xfrm>
                  <a:off x="3849" y="4401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86" name="Oval 334"/>
                <p:cNvSpPr>
                  <a:spLocks noChangeArrowheads="1"/>
                </p:cNvSpPr>
                <p:nvPr/>
              </p:nvSpPr>
              <p:spPr bwMode="auto">
                <a:xfrm>
                  <a:off x="3822" y="4403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87" name="Oval 335"/>
                <p:cNvSpPr>
                  <a:spLocks noChangeArrowheads="1"/>
                </p:cNvSpPr>
                <p:nvPr/>
              </p:nvSpPr>
              <p:spPr bwMode="auto">
                <a:xfrm>
                  <a:off x="3815" y="4406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88" name="Oval 336"/>
                <p:cNvSpPr>
                  <a:spLocks noChangeArrowheads="1"/>
                </p:cNvSpPr>
                <p:nvPr/>
              </p:nvSpPr>
              <p:spPr bwMode="auto">
                <a:xfrm>
                  <a:off x="3833" y="4474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89" name="Oval 337"/>
                <p:cNvSpPr>
                  <a:spLocks noChangeArrowheads="1"/>
                </p:cNvSpPr>
                <p:nvPr/>
              </p:nvSpPr>
              <p:spPr bwMode="auto">
                <a:xfrm>
                  <a:off x="3845" y="4517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90" name="Oval 338"/>
                <p:cNvSpPr>
                  <a:spLocks noChangeArrowheads="1"/>
                </p:cNvSpPr>
                <p:nvPr/>
              </p:nvSpPr>
              <p:spPr bwMode="auto">
                <a:xfrm>
                  <a:off x="3847" y="4524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91" name="Oval 339"/>
                <p:cNvSpPr>
                  <a:spLocks noChangeArrowheads="1"/>
                </p:cNvSpPr>
                <p:nvPr/>
              </p:nvSpPr>
              <p:spPr bwMode="auto">
                <a:xfrm>
                  <a:off x="3840" y="4536"/>
                  <a:ext cx="3" cy="2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92" name="Oval 340"/>
                <p:cNvSpPr>
                  <a:spLocks noChangeArrowheads="1"/>
                </p:cNvSpPr>
                <p:nvPr/>
              </p:nvSpPr>
              <p:spPr bwMode="auto">
                <a:xfrm>
                  <a:off x="3850" y="4538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93" name="Oval 341"/>
                <p:cNvSpPr>
                  <a:spLocks noChangeArrowheads="1"/>
                </p:cNvSpPr>
                <p:nvPr/>
              </p:nvSpPr>
              <p:spPr bwMode="auto">
                <a:xfrm>
                  <a:off x="3840" y="4517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94" name="Oval 342"/>
                <p:cNvSpPr>
                  <a:spLocks noChangeArrowheads="1"/>
                </p:cNvSpPr>
                <p:nvPr/>
              </p:nvSpPr>
              <p:spPr bwMode="auto">
                <a:xfrm>
                  <a:off x="3852" y="4493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95" name="Oval 343"/>
                <p:cNvSpPr>
                  <a:spLocks noChangeArrowheads="1"/>
                </p:cNvSpPr>
                <p:nvPr/>
              </p:nvSpPr>
              <p:spPr bwMode="auto">
                <a:xfrm>
                  <a:off x="3847" y="4491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96" name="Oval 344"/>
                <p:cNvSpPr>
                  <a:spLocks noChangeArrowheads="1"/>
                </p:cNvSpPr>
                <p:nvPr/>
              </p:nvSpPr>
              <p:spPr bwMode="auto">
                <a:xfrm>
                  <a:off x="3845" y="4486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97" name="Oval 345"/>
                <p:cNvSpPr>
                  <a:spLocks noChangeArrowheads="1"/>
                </p:cNvSpPr>
                <p:nvPr/>
              </p:nvSpPr>
              <p:spPr bwMode="auto">
                <a:xfrm>
                  <a:off x="3848" y="4480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98" name="Oval 346"/>
                <p:cNvSpPr>
                  <a:spLocks noChangeArrowheads="1"/>
                </p:cNvSpPr>
                <p:nvPr/>
              </p:nvSpPr>
              <p:spPr bwMode="auto">
                <a:xfrm>
                  <a:off x="3852" y="4480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199" name="Oval 347"/>
                <p:cNvSpPr>
                  <a:spLocks noChangeArrowheads="1"/>
                </p:cNvSpPr>
                <p:nvPr/>
              </p:nvSpPr>
              <p:spPr bwMode="auto">
                <a:xfrm>
                  <a:off x="3852" y="4486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00" name="Oval 348"/>
                <p:cNvSpPr>
                  <a:spLocks noChangeArrowheads="1"/>
                </p:cNvSpPr>
                <p:nvPr/>
              </p:nvSpPr>
              <p:spPr bwMode="auto">
                <a:xfrm>
                  <a:off x="3831" y="4480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01" name="Oval 349"/>
                <p:cNvSpPr>
                  <a:spLocks noChangeArrowheads="1"/>
                </p:cNvSpPr>
                <p:nvPr/>
              </p:nvSpPr>
              <p:spPr bwMode="auto">
                <a:xfrm>
                  <a:off x="3849" y="4466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02" name="Oval 350"/>
                <p:cNvSpPr>
                  <a:spLocks noChangeArrowheads="1"/>
                </p:cNvSpPr>
                <p:nvPr/>
              </p:nvSpPr>
              <p:spPr bwMode="auto">
                <a:xfrm>
                  <a:off x="3854" y="4460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03" name="Oval 351"/>
                <p:cNvSpPr>
                  <a:spLocks noChangeArrowheads="1"/>
                </p:cNvSpPr>
                <p:nvPr/>
              </p:nvSpPr>
              <p:spPr bwMode="auto">
                <a:xfrm>
                  <a:off x="3854" y="4466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04" name="Oval 352"/>
                <p:cNvSpPr>
                  <a:spLocks noChangeArrowheads="1"/>
                </p:cNvSpPr>
                <p:nvPr/>
              </p:nvSpPr>
              <p:spPr bwMode="auto">
                <a:xfrm>
                  <a:off x="3849" y="4460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05" name="Oval 353"/>
                <p:cNvSpPr>
                  <a:spLocks noChangeArrowheads="1"/>
                </p:cNvSpPr>
                <p:nvPr/>
              </p:nvSpPr>
              <p:spPr bwMode="auto">
                <a:xfrm>
                  <a:off x="3842" y="4448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06" name="Oval 354"/>
                <p:cNvSpPr>
                  <a:spLocks noChangeArrowheads="1"/>
                </p:cNvSpPr>
                <p:nvPr/>
              </p:nvSpPr>
              <p:spPr bwMode="auto">
                <a:xfrm>
                  <a:off x="3828" y="4451"/>
                  <a:ext cx="2" cy="2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07" name="Oval 355"/>
                <p:cNvSpPr>
                  <a:spLocks noChangeArrowheads="1"/>
                </p:cNvSpPr>
                <p:nvPr/>
              </p:nvSpPr>
              <p:spPr bwMode="auto">
                <a:xfrm>
                  <a:off x="3822" y="4446"/>
                  <a:ext cx="2" cy="2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08" name="Oval 356"/>
                <p:cNvSpPr>
                  <a:spLocks noChangeArrowheads="1"/>
                </p:cNvSpPr>
                <p:nvPr/>
              </p:nvSpPr>
              <p:spPr bwMode="auto">
                <a:xfrm>
                  <a:off x="3827" y="4441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09" name="Oval 357"/>
                <p:cNvSpPr>
                  <a:spLocks noChangeArrowheads="1"/>
                </p:cNvSpPr>
                <p:nvPr/>
              </p:nvSpPr>
              <p:spPr bwMode="auto">
                <a:xfrm>
                  <a:off x="3841" y="4426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10" name="Oval 358"/>
                <p:cNvSpPr>
                  <a:spLocks noChangeArrowheads="1"/>
                </p:cNvSpPr>
                <p:nvPr/>
              </p:nvSpPr>
              <p:spPr bwMode="auto">
                <a:xfrm>
                  <a:off x="3817" y="4420"/>
                  <a:ext cx="3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11" name="Oval 359"/>
                <p:cNvSpPr>
                  <a:spLocks noChangeArrowheads="1"/>
                </p:cNvSpPr>
                <p:nvPr/>
              </p:nvSpPr>
              <p:spPr bwMode="auto">
                <a:xfrm>
                  <a:off x="3823" y="4415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12" name="Oval 360"/>
                <p:cNvSpPr>
                  <a:spLocks noChangeArrowheads="1"/>
                </p:cNvSpPr>
                <p:nvPr/>
              </p:nvSpPr>
              <p:spPr bwMode="auto">
                <a:xfrm>
                  <a:off x="3816" y="4411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13" name="Freeform 361"/>
                <p:cNvSpPr>
                  <a:spLocks/>
                </p:cNvSpPr>
                <p:nvPr/>
              </p:nvSpPr>
              <p:spPr bwMode="auto">
                <a:xfrm>
                  <a:off x="3264" y="3044"/>
                  <a:ext cx="743" cy="441"/>
                </a:xfrm>
                <a:custGeom>
                  <a:avLst/>
                  <a:gdLst>
                    <a:gd name="T0" fmla="*/ 218 w 1486"/>
                    <a:gd name="T1" fmla="*/ 770 h 881"/>
                    <a:gd name="T2" fmla="*/ 177 w 1486"/>
                    <a:gd name="T3" fmla="*/ 752 h 881"/>
                    <a:gd name="T4" fmla="*/ 134 w 1486"/>
                    <a:gd name="T5" fmla="*/ 666 h 881"/>
                    <a:gd name="T6" fmla="*/ 176 w 1486"/>
                    <a:gd name="T7" fmla="*/ 672 h 881"/>
                    <a:gd name="T8" fmla="*/ 209 w 1486"/>
                    <a:gd name="T9" fmla="*/ 625 h 881"/>
                    <a:gd name="T10" fmla="*/ 241 w 1486"/>
                    <a:gd name="T11" fmla="*/ 585 h 881"/>
                    <a:gd name="T12" fmla="*/ 212 w 1486"/>
                    <a:gd name="T13" fmla="*/ 533 h 881"/>
                    <a:gd name="T14" fmla="*/ 151 w 1486"/>
                    <a:gd name="T15" fmla="*/ 535 h 881"/>
                    <a:gd name="T16" fmla="*/ 75 w 1486"/>
                    <a:gd name="T17" fmla="*/ 500 h 881"/>
                    <a:gd name="T18" fmla="*/ 31 w 1486"/>
                    <a:gd name="T19" fmla="*/ 449 h 881"/>
                    <a:gd name="T20" fmla="*/ 26 w 1486"/>
                    <a:gd name="T21" fmla="*/ 373 h 881"/>
                    <a:gd name="T22" fmla="*/ 80 w 1486"/>
                    <a:gd name="T23" fmla="*/ 348 h 881"/>
                    <a:gd name="T24" fmla="*/ 91 w 1486"/>
                    <a:gd name="T25" fmla="*/ 330 h 881"/>
                    <a:gd name="T26" fmla="*/ 132 w 1486"/>
                    <a:gd name="T27" fmla="*/ 283 h 881"/>
                    <a:gd name="T28" fmla="*/ 238 w 1486"/>
                    <a:gd name="T29" fmla="*/ 265 h 881"/>
                    <a:gd name="T30" fmla="*/ 300 w 1486"/>
                    <a:gd name="T31" fmla="*/ 275 h 881"/>
                    <a:gd name="T32" fmla="*/ 316 w 1486"/>
                    <a:gd name="T33" fmla="*/ 307 h 881"/>
                    <a:gd name="T34" fmla="*/ 369 w 1486"/>
                    <a:gd name="T35" fmla="*/ 311 h 881"/>
                    <a:gd name="T36" fmla="*/ 459 w 1486"/>
                    <a:gd name="T37" fmla="*/ 306 h 881"/>
                    <a:gd name="T38" fmla="*/ 516 w 1486"/>
                    <a:gd name="T39" fmla="*/ 315 h 881"/>
                    <a:gd name="T40" fmla="*/ 563 w 1486"/>
                    <a:gd name="T41" fmla="*/ 279 h 881"/>
                    <a:gd name="T42" fmla="*/ 513 w 1486"/>
                    <a:gd name="T43" fmla="*/ 241 h 881"/>
                    <a:gd name="T44" fmla="*/ 541 w 1486"/>
                    <a:gd name="T45" fmla="*/ 189 h 881"/>
                    <a:gd name="T46" fmla="*/ 577 w 1486"/>
                    <a:gd name="T47" fmla="*/ 161 h 881"/>
                    <a:gd name="T48" fmla="*/ 537 w 1486"/>
                    <a:gd name="T49" fmla="*/ 132 h 881"/>
                    <a:gd name="T50" fmla="*/ 583 w 1486"/>
                    <a:gd name="T51" fmla="*/ 126 h 881"/>
                    <a:gd name="T52" fmla="*/ 710 w 1486"/>
                    <a:gd name="T53" fmla="*/ 59 h 881"/>
                    <a:gd name="T54" fmla="*/ 790 w 1486"/>
                    <a:gd name="T55" fmla="*/ 7 h 881"/>
                    <a:gd name="T56" fmla="*/ 851 w 1486"/>
                    <a:gd name="T57" fmla="*/ 20 h 881"/>
                    <a:gd name="T58" fmla="*/ 874 w 1486"/>
                    <a:gd name="T59" fmla="*/ 54 h 881"/>
                    <a:gd name="T60" fmla="*/ 922 w 1486"/>
                    <a:gd name="T61" fmla="*/ 62 h 881"/>
                    <a:gd name="T62" fmla="*/ 957 w 1486"/>
                    <a:gd name="T63" fmla="*/ 69 h 881"/>
                    <a:gd name="T64" fmla="*/ 1011 w 1486"/>
                    <a:gd name="T65" fmla="*/ 20 h 881"/>
                    <a:gd name="T66" fmla="*/ 1043 w 1486"/>
                    <a:gd name="T67" fmla="*/ 17 h 881"/>
                    <a:gd name="T68" fmla="*/ 1109 w 1486"/>
                    <a:gd name="T69" fmla="*/ 69 h 881"/>
                    <a:gd name="T70" fmla="*/ 1137 w 1486"/>
                    <a:gd name="T71" fmla="*/ 120 h 881"/>
                    <a:gd name="T72" fmla="*/ 1189 w 1486"/>
                    <a:gd name="T73" fmla="*/ 150 h 881"/>
                    <a:gd name="T74" fmla="*/ 1209 w 1486"/>
                    <a:gd name="T75" fmla="*/ 137 h 881"/>
                    <a:gd name="T76" fmla="*/ 1258 w 1486"/>
                    <a:gd name="T77" fmla="*/ 145 h 881"/>
                    <a:gd name="T78" fmla="*/ 1315 w 1486"/>
                    <a:gd name="T79" fmla="*/ 126 h 881"/>
                    <a:gd name="T80" fmla="*/ 1356 w 1486"/>
                    <a:gd name="T81" fmla="*/ 153 h 881"/>
                    <a:gd name="T82" fmla="*/ 1415 w 1486"/>
                    <a:gd name="T83" fmla="*/ 163 h 881"/>
                    <a:gd name="T84" fmla="*/ 1484 w 1486"/>
                    <a:gd name="T85" fmla="*/ 157 h 881"/>
                    <a:gd name="T86" fmla="*/ 1446 w 1486"/>
                    <a:gd name="T87" fmla="*/ 201 h 881"/>
                    <a:gd name="T88" fmla="*/ 1453 w 1486"/>
                    <a:gd name="T89" fmla="*/ 270 h 881"/>
                    <a:gd name="T90" fmla="*/ 1431 w 1486"/>
                    <a:gd name="T91" fmla="*/ 313 h 881"/>
                    <a:gd name="T92" fmla="*/ 1378 w 1486"/>
                    <a:gd name="T93" fmla="*/ 343 h 881"/>
                    <a:gd name="T94" fmla="*/ 1386 w 1486"/>
                    <a:gd name="T95" fmla="*/ 429 h 881"/>
                    <a:gd name="T96" fmla="*/ 1345 w 1486"/>
                    <a:gd name="T97" fmla="*/ 456 h 881"/>
                    <a:gd name="T98" fmla="*/ 1330 w 1486"/>
                    <a:gd name="T99" fmla="*/ 512 h 881"/>
                    <a:gd name="T100" fmla="*/ 1364 w 1486"/>
                    <a:gd name="T101" fmla="*/ 575 h 881"/>
                    <a:gd name="T102" fmla="*/ 1351 w 1486"/>
                    <a:gd name="T103" fmla="*/ 627 h 881"/>
                    <a:gd name="T104" fmla="*/ 1145 w 1486"/>
                    <a:gd name="T105" fmla="*/ 674 h 881"/>
                    <a:gd name="T106" fmla="*/ 1001 w 1486"/>
                    <a:gd name="T107" fmla="*/ 722 h 881"/>
                    <a:gd name="T108" fmla="*/ 701 w 1486"/>
                    <a:gd name="T109" fmla="*/ 717 h 881"/>
                    <a:gd name="T110" fmla="*/ 375 w 1486"/>
                    <a:gd name="T111" fmla="*/ 828 h 881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486"/>
                    <a:gd name="T169" fmla="*/ 0 h 881"/>
                    <a:gd name="T170" fmla="*/ 1486 w 1486"/>
                    <a:gd name="T171" fmla="*/ 881 h 881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486" h="881">
                      <a:moveTo>
                        <a:pt x="226" y="812"/>
                      </a:moveTo>
                      <a:lnTo>
                        <a:pt x="218" y="799"/>
                      </a:lnTo>
                      <a:lnTo>
                        <a:pt x="213" y="791"/>
                      </a:lnTo>
                      <a:lnTo>
                        <a:pt x="209" y="786"/>
                      </a:lnTo>
                      <a:lnTo>
                        <a:pt x="213" y="780"/>
                      </a:lnTo>
                      <a:lnTo>
                        <a:pt x="216" y="774"/>
                      </a:lnTo>
                      <a:lnTo>
                        <a:pt x="218" y="770"/>
                      </a:lnTo>
                      <a:lnTo>
                        <a:pt x="212" y="759"/>
                      </a:lnTo>
                      <a:lnTo>
                        <a:pt x="207" y="759"/>
                      </a:lnTo>
                      <a:lnTo>
                        <a:pt x="196" y="755"/>
                      </a:lnTo>
                      <a:lnTo>
                        <a:pt x="190" y="755"/>
                      </a:lnTo>
                      <a:lnTo>
                        <a:pt x="188" y="752"/>
                      </a:lnTo>
                      <a:lnTo>
                        <a:pt x="183" y="752"/>
                      </a:lnTo>
                      <a:lnTo>
                        <a:pt x="177" y="752"/>
                      </a:lnTo>
                      <a:lnTo>
                        <a:pt x="169" y="746"/>
                      </a:lnTo>
                      <a:lnTo>
                        <a:pt x="172" y="732"/>
                      </a:lnTo>
                      <a:lnTo>
                        <a:pt x="174" y="728"/>
                      </a:lnTo>
                      <a:lnTo>
                        <a:pt x="157" y="703"/>
                      </a:lnTo>
                      <a:lnTo>
                        <a:pt x="147" y="687"/>
                      </a:lnTo>
                      <a:lnTo>
                        <a:pt x="140" y="677"/>
                      </a:lnTo>
                      <a:lnTo>
                        <a:pt x="134" y="666"/>
                      </a:lnTo>
                      <a:lnTo>
                        <a:pt x="128" y="659"/>
                      </a:lnTo>
                      <a:lnTo>
                        <a:pt x="131" y="650"/>
                      </a:lnTo>
                      <a:lnTo>
                        <a:pt x="135" y="650"/>
                      </a:lnTo>
                      <a:lnTo>
                        <a:pt x="144" y="660"/>
                      </a:lnTo>
                      <a:lnTo>
                        <a:pt x="159" y="667"/>
                      </a:lnTo>
                      <a:lnTo>
                        <a:pt x="171" y="674"/>
                      </a:lnTo>
                      <a:lnTo>
                        <a:pt x="176" y="672"/>
                      </a:lnTo>
                      <a:lnTo>
                        <a:pt x="172" y="660"/>
                      </a:lnTo>
                      <a:lnTo>
                        <a:pt x="171" y="645"/>
                      </a:lnTo>
                      <a:lnTo>
                        <a:pt x="174" y="637"/>
                      </a:lnTo>
                      <a:lnTo>
                        <a:pt x="177" y="627"/>
                      </a:lnTo>
                      <a:lnTo>
                        <a:pt x="176" y="620"/>
                      </a:lnTo>
                      <a:lnTo>
                        <a:pt x="196" y="618"/>
                      </a:lnTo>
                      <a:lnTo>
                        <a:pt x="209" y="625"/>
                      </a:lnTo>
                      <a:lnTo>
                        <a:pt x="218" y="623"/>
                      </a:lnTo>
                      <a:lnTo>
                        <a:pt x="231" y="621"/>
                      </a:lnTo>
                      <a:lnTo>
                        <a:pt x="243" y="621"/>
                      </a:lnTo>
                      <a:lnTo>
                        <a:pt x="254" y="613"/>
                      </a:lnTo>
                      <a:lnTo>
                        <a:pt x="252" y="608"/>
                      </a:lnTo>
                      <a:lnTo>
                        <a:pt x="243" y="593"/>
                      </a:lnTo>
                      <a:lnTo>
                        <a:pt x="241" y="585"/>
                      </a:lnTo>
                      <a:lnTo>
                        <a:pt x="247" y="578"/>
                      </a:lnTo>
                      <a:lnTo>
                        <a:pt x="253" y="571"/>
                      </a:lnTo>
                      <a:lnTo>
                        <a:pt x="254" y="561"/>
                      </a:lnTo>
                      <a:lnTo>
                        <a:pt x="245" y="551"/>
                      </a:lnTo>
                      <a:lnTo>
                        <a:pt x="238" y="540"/>
                      </a:lnTo>
                      <a:lnTo>
                        <a:pt x="226" y="534"/>
                      </a:lnTo>
                      <a:lnTo>
                        <a:pt x="212" y="533"/>
                      </a:lnTo>
                      <a:lnTo>
                        <a:pt x="205" y="529"/>
                      </a:lnTo>
                      <a:lnTo>
                        <a:pt x="197" y="523"/>
                      </a:lnTo>
                      <a:lnTo>
                        <a:pt x="193" y="522"/>
                      </a:lnTo>
                      <a:lnTo>
                        <a:pt x="181" y="527"/>
                      </a:lnTo>
                      <a:lnTo>
                        <a:pt x="175" y="527"/>
                      </a:lnTo>
                      <a:lnTo>
                        <a:pt x="158" y="534"/>
                      </a:lnTo>
                      <a:lnTo>
                        <a:pt x="151" y="535"/>
                      </a:lnTo>
                      <a:lnTo>
                        <a:pt x="137" y="541"/>
                      </a:lnTo>
                      <a:lnTo>
                        <a:pt x="126" y="548"/>
                      </a:lnTo>
                      <a:lnTo>
                        <a:pt x="102" y="543"/>
                      </a:lnTo>
                      <a:lnTo>
                        <a:pt x="89" y="541"/>
                      </a:lnTo>
                      <a:lnTo>
                        <a:pt x="99" y="543"/>
                      </a:lnTo>
                      <a:lnTo>
                        <a:pt x="88" y="531"/>
                      </a:lnTo>
                      <a:lnTo>
                        <a:pt x="75" y="500"/>
                      </a:lnTo>
                      <a:lnTo>
                        <a:pt x="66" y="492"/>
                      </a:lnTo>
                      <a:lnTo>
                        <a:pt x="53" y="481"/>
                      </a:lnTo>
                      <a:lnTo>
                        <a:pt x="44" y="463"/>
                      </a:lnTo>
                      <a:lnTo>
                        <a:pt x="49" y="465"/>
                      </a:lnTo>
                      <a:lnTo>
                        <a:pt x="44" y="458"/>
                      </a:lnTo>
                      <a:lnTo>
                        <a:pt x="37" y="458"/>
                      </a:lnTo>
                      <a:lnTo>
                        <a:pt x="31" y="449"/>
                      </a:lnTo>
                      <a:lnTo>
                        <a:pt x="24" y="443"/>
                      </a:lnTo>
                      <a:lnTo>
                        <a:pt x="6" y="427"/>
                      </a:lnTo>
                      <a:lnTo>
                        <a:pt x="0" y="409"/>
                      </a:lnTo>
                      <a:lnTo>
                        <a:pt x="14" y="411"/>
                      </a:lnTo>
                      <a:lnTo>
                        <a:pt x="15" y="396"/>
                      </a:lnTo>
                      <a:lnTo>
                        <a:pt x="26" y="384"/>
                      </a:lnTo>
                      <a:lnTo>
                        <a:pt x="26" y="373"/>
                      </a:lnTo>
                      <a:lnTo>
                        <a:pt x="24" y="355"/>
                      </a:lnTo>
                      <a:lnTo>
                        <a:pt x="28" y="343"/>
                      </a:lnTo>
                      <a:lnTo>
                        <a:pt x="37" y="342"/>
                      </a:lnTo>
                      <a:lnTo>
                        <a:pt x="37" y="332"/>
                      </a:lnTo>
                      <a:lnTo>
                        <a:pt x="53" y="332"/>
                      </a:lnTo>
                      <a:lnTo>
                        <a:pt x="75" y="348"/>
                      </a:lnTo>
                      <a:lnTo>
                        <a:pt x="80" y="348"/>
                      </a:lnTo>
                      <a:lnTo>
                        <a:pt x="82" y="345"/>
                      </a:lnTo>
                      <a:lnTo>
                        <a:pt x="89" y="345"/>
                      </a:lnTo>
                      <a:lnTo>
                        <a:pt x="89" y="343"/>
                      </a:lnTo>
                      <a:lnTo>
                        <a:pt x="97" y="342"/>
                      </a:lnTo>
                      <a:lnTo>
                        <a:pt x="100" y="343"/>
                      </a:lnTo>
                      <a:lnTo>
                        <a:pt x="100" y="342"/>
                      </a:lnTo>
                      <a:lnTo>
                        <a:pt x="91" y="330"/>
                      </a:lnTo>
                      <a:lnTo>
                        <a:pt x="91" y="317"/>
                      </a:lnTo>
                      <a:lnTo>
                        <a:pt x="97" y="303"/>
                      </a:lnTo>
                      <a:lnTo>
                        <a:pt x="100" y="299"/>
                      </a:lnTo>
                      <a:lnTo>
                        <a:pt x="105" y="296"/>
                      </a:lnTo>
                      <a:lnTo>
                        <a:pt x="115" y="288"/>
                      </a:lnTo>
                      <a:lnTo>
                        <a:pt x="122" y="283"/>
                      </a:lnTo>
                      <a:lnTo>
                        <a:pt x="132" y="283"/>
                      </a:lnTo>
                      <a:lnTo>
                        <a:pt x="145" y="272"/>
                      </a:lnTo>
                      <a:lnTo>
                        <a:pt x="166" y="253"/>
                      </a:lnTo>
                      <a:lnTo>
                        <a:pt x="182" y="249"/>
                      </a:lnTo>
                      <a:lnTo>
                        <a:pt x="200" y="245"/>
                      </a:lnTo>
                      <a:lnTo>
                        <a:pt x="214" y="247"/>
                      </a:lnTo>
                      <a:lnTo>
                        <a:pt x="228" y="253"/>
                      </a:lnTo>
                      <a:lnTo>
                        <a:pt x="238" y="265"/>
                      </a:lnTo>
                      <a:lnTo>
                        <a:pt x="245" y="263"/>
                      </a:lnTo>
                      <a:lnTo>
                        <a:pt x="258" y="260"/>
                      </a:lnTo>
                      <a:lnTo>
                        <a:pt x="265" y="258"/>
                      </a:lnTo>
                      <a:lnTo>
                        <a:pt x="278" y="258"/>
                      </a:lnTo>
                      <a:lnTo>
                        <a:pt x="265" y="260"/>
                      </a:lnTo>
                      <a:lnTo>
                        <a:pt x="294" y="258"/>
                      </a:lnTo>
                      <a:lnTo>
                        <a:pt x="300" y="275"/>
                      </a:lnTo>
                      <a:lnTo>
                        <a:pt x="307" y="278"/>
                      </a:lnTo>
                      <a:lnTo>
                        <a:pt x="314" y="283"/>
                      </a:lnTo>
                      <a:lnTo>
                        <a:pt x="320" y="294"/>
                      </a:lnTo>
                      <a:lnTo>
                        <a:pt x="318" y="308"/>
                      </a:lnTo>
                      <a:lnTo>
                        <a:pt x="316" y="296"/>
                      </a:lnTo>
                      <a:lnTo>
                        <a:pt x="316" y="303"/>
                      </a:lnTo>
                      <a:lnTo>
                        <a:pt x="316" y="307"/>
                      </a:lnTo>
                      <a:lnTo>
                        <a:pt x="320" y="314"/>
                      </a:lnTo>
                      <a:lnTo>
                        <a:pt x="327" y="319"/>
                      </a:lnTo>
                      <a:lnTo>
                        <a:pt x="329" y="321"/>
                      </a:lnTo>
                      <a:lnTo>
                        <a:pt x="334" y="324"/>
                      </a:lnTo>
                      <a:lnTo>
                        <a:pt x="352" y="318"/>
                      </a:lnTo>
                      <a:lnTo>
                        <a:pt x="359" y="312"/>
                      </a:lnTo>
                      <a:lnTo>
                        <a:pt x="369" y="311"/>
                      </a:lnTo>
                      <a:lnTo>
                        <a:pt x="387" y="305"/>
                      </a:lnTo>
                      <a:lnTo>
                        <a:pt x="409" y="294"/>
                      </a:lnTo>
                      <a:lnTo>
                        <a:pt x="422" y="296"/>
                      </a:lnTo>
                      <a:lnTo>
                        <a:pt x="433" y="297"/>
                      </a:lnTo>
                      <a:lnTo>
                        <a:pt x="443" y="301"/>
                      </a:lnTo>
                      <a:lnTo>
                        <a:pt x="451" y="303"/>
                      </a:lnTo>
                      <a:lnTo>
                        <a:pt x="459" y="306"/>
                      </a:lnTo>
                      <a:lnTo>
                        <a:pt x="466" y="305"/>
                      </a:lnTo>
                      <a:lnTo>
                        <a:pt x="475" y="311"/>
                      </a:lnTo>
                      <a:lnTo>
                        <a:pt x="482" y="317"/>
                      </a:lnTo>
                      <a:lnTo>
                        <a:pt x="489" y="315"/>
                      </a:lnTo>
                      <a:lnTo>
                        <a:pt x="496" y="323"/>
                      </a:lnTo>
                      <a:lnTo>
                        <a:pt x="507" y="323"/>
                      </a:lnTo>
                      <a:lnTo>
                        <a:pt x="516" y="315"/>
                      </a:lnTo>
                      <a:lnTo>
                        <a:pt x="523" y="314"/>
                      </a:lnTo>
                      <a:lnTo>
                        <a:pt x="537" y="318"/>
                      </a:lnTo>
                      <a:lnTo>
                        <a:pt x="548" y="320"/>
                      </a:lnTo>
                      <a:lnTo>
                        <a:pt x="564" y="311"/>
                      </a:lnTo>
                      <a:lnTo>
                        <a:pt x="564" y="299"/>
                      </a:lnTo>
                      <a:lnTo>
                        <a:pt x="566" y="291"/>
                      </a:lnTo>
                      <a:lnTo>
                        <a:pt x="563" y="279"/>
                      </a:lnTo>
                      <a:lnTo>
                        <a:pt x="556" y="269"/>
                      </a:lnTo>
                      <a:lnTo>
                        <a:pt x="547" y="267"/>
                      </a:lnTo>
                      <a:lnTo>
                        <a:pt x="538" y="258"/>
                      </a:lnTo>
                      <a:lnTo>
                        <a:pt x="534" y="253"/>
                      </a:lnTo>
                      <a:lnTo>
                        <a:pt x="523" y="253"/>
                      </a:lnTo>
                      <a:lnTo>
                        <a:pt x="514" y="248"/>
                      </a:lnTo>
                      <a:lnTo>
                        <a:pt x="513" y="241"/>
                      </a:lnTo>
                      <a:lnTo>
                        <a:pt x="509" y="236"/>
                      </a:lnTo>
                      <a:lnTo>
                        <a:pt x="520" y="230"/>
                      </a:lnTo>
                      <a:lnTo>
                        <a:pt x="533" y="222"/>
                      </a:lnTo>
                      <a:lnTo>
                        <a:pt x="529" y="216"/>
                      </a:lnTo>
                      <a:lnTo>
                        <a:pt x="527" y="207"/>
                      </a:lnTo>
                      <a:lnTo>
                        <a:pt x="534" y="195"/>
                      </a:lnTo>
                      <a:lnTo>
                        <a:pt x="541" y="189"/>
                      </a:lnTo>
                      <a:lnTo>
                        <a:pt x="547" y="194"/>
                      </a:lnTo>
                      <a:lnTo>
                        <a:pt x="556" y="195"/>
                      </a:lnTo>
                      <a:lnTo>
                        <a:pt x="566" y="188"/>
                      </a:lnTo>
                      <a:lnTo>
                        <a:pt x="576" y="182"/>
                      </a:lnTo>
                      <a:lnTo>
                        <a:pt x="578" y="174"/>
                      </a:lnTo>
                      <a:lnTo>
                        <a:pt x="579" y="165"/>
                      </a:lnTo>
                      <a:lnTo>
                        <a:pt x="577" y="161"/>
                      </a:lnTo>
                      <a:lnTo>
                        <a:pt x="572" y="159"/>
                      </a:lnTo>
                      <a:lnTo>
                        <a:pt x="565" y="159"/>
                      </a:lnTo>
                      <a:lnTo>
                        <a:pt x="556" y="156"/>
                      </a:lnTo>
                      <a:lnTo>
                        <a:pt x="551" y="158"/>
                      </a:lnTo>
                      <a:lnTo>
                        <a:pt x="544" y="149"/>
                      </a:lnTo>
                      <a:lnTo>
                        <a:pt x="539" y="140"/>
                      </a:lnTo>
                      <a:lnTo>
                        <a:pt x="537" y="132"/>
                      </a:lnTo>
                      <a:lnTo>
                        <a:pt x="540" y="126"/>
                      </a:lnTo>
                      <a:lnTo>
                        <a:pt x="539" y="119"/>
                      </a:lnTo>
                      <a:lnTo>
                        <a:pt x="544" y="120"/>
                      </a:lnTo>
                      <a:lnTo>
                        <a:pt x="557" y="119"/>
                      </a:lnTo>
                      <a:lnTo>
                        <a:pt x="567" y="121"/>
                      </a:lnTo>
                      <a:lnTo>
                        <a:pt x="575" y="123"/>
                      </a:lnTo>
                      <a:lnTo>
                        <a:pt x="583" y="126"/>
                      </a:lnTo>
                      <a:lnTo>
                        <a:pt x="588" y="126"/>
                      </a:lnTo>
                      <a:lnTo>
                        <a:pt x="597" y="125"/>
                      </a:lnTo>
                      <a:lnTo>
                        <a:pt x="603" y="128"/>
                      </a:lnTo>
                      <a:lnTo>
                        <a:pt x="622" y="120"/>
                      </a:lnTo>
                      <a:lnTo>
                        <a:pt x="664" y="93"/>
                      </a:lnTo>
                      <a:lnTo>
                        <a:pt x="698" y="73"/>
                      </a:lnTo>
                      <a:lnTo>
                        <a:pt x="710" y="59"/>
                      </a:lnTo>
                      <a:lnTo>
                        <a:pt x="728" y="57"/>
                      </a:lnTo>
                      <a:lnTo>
                        <a:pt x="747" y="53"/>
                      </a:lnTo>
                      <a:lnTo>
                        <a:pt x="765" y="42"/>
                      </a:lnTo>
                      <a:lnTo>
                        <a:pt x="773" y="32"/>
                      </a:lnTo>
                      <a:lnTo>
                        <a:pt x="773" y="21"/>
                      </a:lnTo>
                      <a:lnTo>
                        <a:pt x="789" y="12"/>
                      </a:lnTo>
                      <a:lnTo>
                        <a:pt x="790" y="7"/>
                      </a:lnTo>
                      <a:lnTo>
                        <a:pt x="802" y="3"/>
                      </a:lnTo>
                      <a:lnTo>
                        <a:pt x="807" y="6"/>
                      </a:lnTo>
                      <a:lnTo>
                        <a:pt x="815" y="13"/>
                      </a:lnTo>
                      <a:lnTo>
                        <a:pt x="826" y="9"/>
                      </a:lnTo>
                      <a:lnTo>
                        <a:pt x="841" y="12"/>
                      </a:lnTo>
                      <a:lnTo>
                        <a:pt x="844" y="18"/>
                      </a:lnTo>
                      <a:lnTo>
                        <a:pt x="851" y="20"/>
                      </a:lnTo>
                      <a:lnTo>
                        <a:pt x="864" y="25"/>
                      </a:lnTo>
                      <a:lnTo>
                        <a:pt x="870" y="38"/>
                      </a:lnTo>
                      <a:lnTo>
                        <a:pt x="866" y="30"/>
                      </a:lnTo>
                      <a:lnTo>
                        <a:pt x="854" y="25"/>
                      </a:lnTo>
                      <a:lnTo>
                        <a:pt x="874" y="49"/>
                      </a:lnTo>
                      <a:lnTo>
                        <a:pt x="874" y="56"/>
                      </a:lnTo>
                      <a:lnTo>
                        <a:pt x="874" y="54"/>
                      </a:lnTo>
                      <a:lnTo>
                        <a:pt x="883" y="56"/>
                      </a:lnTo>
                      <a:lnTo>
                        <a:pt x="891" y="57"/>
                      </a:lnTo>
                      <a:lnTo>
                        <a:pt x="895" y="59"/>
                      </a:lnTo>
                      <a:lnTo>
                        <a:pt x="904" y="67"/>
                      </a:lnTo>
                      <a:lnTo>
                        <a:pt x="914" y="65"/>
                      </a:lnTo>
                      <a:lnTo>
                        <a:pt x="922" y="62"/>
                      </a:lnTo>
                      <a:lnTo>
                        <a:pt x="936" y="57"/>
                      </a:lnTo>
                      <a:lnTo>
                        <a:pt x="926" y="67"/>
                      </a:lnTo>
                      <a:lnTo>
                        <a:pt x="922" y="66"/>
                      </a:lnTo>
                      <a:lnTo>
                        <a:pt x="924" y="67"/>
                      </a:lnTo>
                      <a:lnTo>
                        <a:pt x="924" y="66"/>
                      </a:lnTo>
                      <a:lnTo>
                        <a:pt x="939" y="81"/>
                      </a:lnTo>
                      <a:lnTo>
                        <a:pt x="957" y="69"/>
                      </a:lnTo>
                      <a:lnTo>
                        <a:pt x="972" y="67"/>
                      </a:lnTo>
                      <a:lnTo>
                        <a:pt x="978" y="59"/>
                      </a:lnTo>
                      <a:lnTo>
                        <a:pt x="980" y="51"/>
                      </a:lnTo>
                      <a:lnTo>
                        <a:pt x="992" y="36"/>
                      </a:lnTo>
                      <a:lnTo>
                        <a:pt x="1002" y="30"/>
                      </a:lnTo>
                      <a:lnTo>
                        <a:pt x="1013" y="27"/>
                      </a:lnTo>
                      <a:lnTo>
                        <a:pt x="1011" y="20"/>
                      </a:lnTo>
                      <a:lnTo>
                        <a:pt x="1015" y="3"/>
                      </a:lnTo>
                      <a:lnTo>
                        <a:pt x="1020" y="0"/>
                      </a:lnTo>
                      <a:lnTo>
                        <a:pt x="1021" y="3"/>
                      </a:lnTo>
                      <a:lnTo>
                        <a:pt x="1026" y="11"/>
                      </a:lnTo>
                      <a:lnTo>
                        <a:pt x="1029" y="20"/>
                      </a:lnTo>
                      <a:lnTo>
                        <a:pt x="1023" y="23"/>
                      </a:lnTo>
                      <a:lnTo>
                        <a:pt x="1043" y="17"/>
                      </a:lnTo>
                      <a:lnTo>
                        <a:pt x="1049" y="23"/>
                      </a:lnTo>
                      <a:lnTo>
                        <a:pt x="1052" y="42"/>
                      </a:lnTo>
                      <a:lnTo>
                        <a:pt x="1059" y="50"/>
                      </a:lnTo>
                      <a:lnTo>
                        <a:pt x="1068" y="56"/>
                      </a:lnTo>
                      <a:lnTo>
                        <a:pt x="1079" y="59"/>
                      </a:lnTo>
                      <a:lnTo>
                        <a:pt x="1086" y="69"/>
                      </a:lnTo>
                      <a:lnTo>
                        <a:pt x="1109" y="69"/>
                      </a:lnTo>
                      <a:lnTo>
                        <a:pt x="1121" y="72"/>
                      </a:lnTo>
                      <a:lnTo>
                        <a:pt x="1124" y="81"/>
                      </a:lnTo>
                      <a:lnTo>
                        <a:pt x="1128" y="89"/>
                      </a:lnTo>
                      <a:lnTo>
                        <a:pt x="1123" y="93"/>
                      </a:lnTo>
                      <a:lnTo>
                        <a:pt x="1133" y="108"/>
                      </a:lnTo>
                      <a:lnTo>
                        <a:pt x="1140" y="110"/>
                      </a:lnTo>
                      <a:lnTo>
                        <a:pt x="1137" y="120"/>
                      </a:lnTo>
                      <a:lnTo>
                        <a:pt x="1152" y="122"/>
                      </a:lnTo>
                      <a:lnTo>
                        <a:pt x="1152" y="126"/>
                      </a:lnTo>
                      <a:lnTo>
                        <a:pt x="1160" y="132"/>
                      </a:lnTo>
                      <a:lnTo>
                        <a:pt x="1162" y="137"/>
                      </a:lnTo>
                      <a:lnTo>
                        <a:pt x="1178" y="140"/>
                      </a:lnTo>
                      <a:lnTo>
                        <a:pt x="1183" y="146"/>
                      </a:lnTo>
                      <a:lnTo>
                        <a:pt x="1189" y="150"/>
                      </a:lnTo>
                      <a:lnTo>
                        <a:pt x="1192" y="155"/>
                      </a:lnTo>
                      <a:lnTo>
                        <a:pt x="1196" y="156"/>
                      </a:lnTo>
                      <a:lnTo>
                        <a:pt x="1204" y="162"/>
                      </a:lnTo>
                      <a:lnTo>
                        <a:pt x="1205" y="164"/>
                      </a:lnTo>
                      <a:lnTo>
                        <a:pt x="1209" y="147"/>
                      </a:lnTo>
                      <a:lnTo>
                        <a:pt x="1205" y="143"/>
                      </a:lnTo>
                      <a:lnTo>
                        <a:pt x="1209" y="137"/>
                      </a:lnTo>
                      <a:lnTo>
                        <a:pt x="1211" y="127"/>
                      </a:lnTo>
                      <a:lnTo>
                        <a:pt x="1222" y="127"/>
                      </a:lnTo>
                      <a:lnTo>
                        <a:pt x="1224" y="137"/>
                      </a:lnTo>
                      <a:lnTo>
                        <a:pt x="1234" y="139"/>
                      </a:lnTo>
                      <a:lnTo>
                        <a:pt x="1240" y="139"/>
                      </a:lnTo>
                      <a:lnTo>
                        <a:pt x="1248" y="140"/>
                      </a:lnTo>
                      <a:lnTo>
                        <a:pt x="1258" y="145"/>
                      </a:lnTo>
                      <a:lnTo>
                        <a:pt x="1267" y="143"/>
                      </a:lnTo>
                      <a:lnTo>
                        <a:pt x="1280" y="134"/>
                      </a:lnTo>
                      <a:lnTo>
                        <a:pt x="1290" y="127"/>
                      </a:lnTo>
                      <a:lnTo>
                        <a:pt x="1298" y="122"/>
                      </a:lnTo>
                      <a:lnTo>
                        <a:pt x="1304" y="126"/>
                      </a:lnTo>
                      <a:lnTo>
                        <a:pt x="1310" y="125"/>
                      </a:lnTo>
                      <a:lnTo>
                        <a:pt x="1315" y="126"/>
                      </a:lnTo>
                      <a:lnTo>
                        <a:pt x="1324" y="123"/>
                      </a:lnTo>
                      <a:lnTo>
                        <a:pt x="1329" y="131"/>
                      </a:lnTo>
                      <a:lnTo>
                        <a:pt x="1327" y="140"/>
                      </a:lnTo>
                      <a:lnTo>
                        <a:pt x="1337" y="144"/>
                      </a:lnTo>
                      <a:lnTo>
                        <a:pt x="1347" y="149"/>
                      </a:lnTo>
                      <a:lnTo>
                        <a:pt x="1355" y="151"/>
                      </a:lnTo>
                      <a:lnTo>
                        <a:pt x="1356" y="153"/>
                      </a:lnTo>
                      <a:lnTo>
                        <a:pt x="1362" y="161"/>
                      </a:lnTo>
                      <a:lnTo>
                        <a:pt x="1371" y="163"/>
                      </a:lnTo>
                      <a:lnTo>
                        <a:pt x="1380" y="161"/>
                      </a:lnTo>
                      <a:lnTo>
                        <a:pt x="1390" y="158"/>
                      </a:lnTo>
                      <a:lnTo>
                        <a:pt x="1398" y="159"/>
                      </a:lnTo>
                      <a:lnTo>
                        <a:pt x="1408" y="164"/>
                      </a:lnTo>
                      <a:lnTo>
                        <a:pt x="1415" y="163"/>
                      </a:lnTo>
                      <a:lnTo>
                        <a:pt x="1423" y="153"/>
                      </a:lnTo>
                      <a:lnTo>
                        <a:pt x="1423" y="144"/>
                      </a:lnTo>
                      <a:lnTo>
                        <a:pt x="1441" y="132"/>
                      </a:lnTo>
                      <a:lnTo>
                        <a:pt x="1455" y="132"/>
                      </a:lnTo>
                      <a:lnTo>
                        <a:pt x="1474" y="140"/>
                      </a:lnTo>
                      <a:lnTo>
                        <a:pt x="1481" y="149"/>
                      </a:lnTo>
                      <a:lnTo>
                        <a:pt x="1484" y="157"/>
                      </a:lnTo>
                      <a:lnTo>
                        <a:pt x="1486" y="167"/>
                      </a:lnTo>
                      <a:lnTo>
                        <a:pt x="1479" y="176"/>
                      </a:lnTo>
                      <a:lnTo>
                        <a:pt x="1472" y="169"/>
                      </a:lnTo>
                      <a:lnTo>
                        <a:pt x="1460" y="177"/>
                      </a:lnTo>
                      <a:lnTo>
                        <a:pt x="1445" y="187"/>
                      </a:lnTo>
                      <a:lnTo>
                        <a:pt x="1443" y="192"/>
                      </a:lnTo>
                      <a:lnTo>
                        <a:pt x="1446" y="201"/>
                      </a:lnTo>
                      <a:lnTo>
                        <a:pt x="1453" y="207"/>
                      </a:lnTo>
                      <a:lnTo>
                        <a:pt x="1449" y="217"/>
                      </a:lnTo>
                      <a:lnTo>
                        <a:pt x="1447" y="225"/>
                      </a:lnTo>
                      <a:lnTo>
                        <a:pt x="1442" y="229"/>
                      </a:lnTo>
                      <a:lnTo>
                        <a:pt x="1441" y="237"/>
                      </a:lnTo>
                      <a:lnTo>
                        <a:pt x="1452" y="255"/>
                      </a:lnTo>
                      <a:lnTo>
                        <a:pt x="1453" y="270"/>
                      </a:lnTo>
                      <a:lnTo>
                        <a:pt x="1452" y="278"/>
                      </a:lnTo>
                      <a:lnTo>
                        <a:pt x="1455" y="283"/>
                      </a:lnTo>
                      <a:lnTo>
                        <a:pt x="1458" y="293"/>
                      </a:lnTo>
                      <a:lnTo>
                        <a:pt x="1454" y="299"/>
                      </a:lnTo>
                      <a:lnTo>
                        <a:pt x="1448" y="306"/>
                      </a:lnTo>
                      <a:lnTo>
                        <a:pt x="1437" y="312"/>
                      </a:lnTo>
                      <a:lnTo>
                        <a:pt x="1431" y="313"/>
                      </a:lnTo>
                      <a:lnTo>
                        <a:pt x="1418" y="311"/>
                      </a:lnTo>
                      <a:lnTo>
                        <a:pt x="1412" y="318"/>
                      </a:lnTo>
                      <a:lnTo>
                        <a:pt x="1409" y="324"/>
                      </a:lnTo>
                      <a:lnTo>
                        <a:pt x="1397" y="327"/>
                      </a:lnTo>
                      <a:lnTo>
                        <a:pt x="1387" y="324"/>
                      </a:lnTo>
                      <a:lnTo>
                        <a:pt x="1378" y="337"/>
                      </a:lnTo>
                      <a:lnTo>
                        <a:pt x="1378" y="343"/>
                      </a:lnTo>
                      <a:lnTo>
                        <a:pt x="1370" y="353"/>
                      </a:lnTo>
                      <a:lnTo>
                        <a:pt x="1372" y="362"/>
                      </a:lnTo>
                      <a:lnTo>
                        <a:pt x="1372" y="374"/>
                      </a:lnTo>
                      <a:lnTo>
                        <a:pt x="1383" y="396"/>
                      </a:lnTo>
                      <a:lnTo>
                        <a:pt x="1385" y="411"/>
                      </a:lnTo>
                      <a:lnTo>
                        <a:pt x="1390" y="425"/>
                      </a:lnTo>
                      <a:lnTo>
                        <a:pt x="1386" y="429"/>
                      </a:lnTo>
                      <a:lnTo>
                        <a:pt x="1386" y="441"/>
                      </a:lnTo>
                      <a:lnTo>
                        <a:pt x="1390" y="446"/>
                      </a:lnTo>
                      <a:lnTo>
                        <a:pt x="1383" y="458"/>
                      </a:lnTo>
                      <a:lnTo>
                        <a:pt x="1372" y="464"/>
                      </a:lnTo>
                      <a:lnTo>
                        <a:pt x="1364" y="458"/>
                      </a:lnTo>
                      <a:lnTo>
                        <a:pt x="1359" y="462"/>
                      </a:lnTo>
                      <a:lnTo>
                        <a:pt x="1345" y="456"/>
                      </a:lnTo>
                      <a:lnTo>
                        <a:pt x="1333" y="461"/>
                      </a:lnTo>
                      <a:lnTo>
                        <a:pt x="1308" y="477"/>
                      </a:lnTo>
                      <a:lnTo>
                        <a:pt x="1304" y="482"/>
                      </a:lnTo>
                      <a:lnTo>
                        <a:pt x="1306" y="492"/>
                      </a:lnTo>
                      <a:lnTo>
                        <a:pt x="1316" y="497"/>
                      </a:lnTo>
                      <a:lnTo>
                        <a:pt x="1327" y="500"/>
                      </a:lnTo>
                      <a:lnTo>
                        <a:pt x="1330" y="512"/>
                      </a:lnTo>
                      <a:lnTo>
                        <a:pt x="1351" y="543"/>
                      </a:lnTo>
                      <a:lnTo>
                        <a:pt x="1355" y="552"/>
                      </a:lnTo>
                      <a:lnTo>
                        <a:pt x="1364" y="558"/>
                      </a:lnTo>
                      <a:lnTo>
                        <a:pt x="1370" y="567"/>
                      </a:lnTo>
                      <a:lnTo>
                        <a:pt x="1371" y="570"/>
                      </a:lnTo>
                      <a:lnTo>
                        <a:pt x="1368" y="572"/>
                      </a:lnTo>
                      <a:lnTo>
                        <a:pt x="1364" y="575"/>
                      </a:lnTo>
                      <a:lnTo>
                        <a:pt x="1360" y="582"/>
                      </a:lnTo>
                      <a:lnTo>
                        <a:pt x="1358" y="590"/>
                      </a:lnTo>
                      <a:lnTo>
                        <a:pt x="1356" y="599"/>
                      </a:lnTo>
                      <a:lnTo>
                        <a:pt x="1352" y="608"/>
                      </a:lnTo>
                      <a:lnTo>
                        <a:pt x="1351" y="618"/>
                      </a:lnTo>
                      <a:lnTo>
                        <a:pt x="1348" y="625"/>
                      </a:lnTo>
                      <a:lnTo>
                        <a:pt x="1351" y="627"/>
                      </a:lnTo>
                      <a:lnTo>
                        <a:pt x="1354" y="639"/>
                      </a:lnTo>
                      <a:lnTo>
                        <a:pt x="1341" y="648"/>
                      </a:lnTo>
                      <a:lnTo>
                        <a:pt x="1318" y="619"/>
                      </a:lnTo>
                      <a:lnTo>
                        <a:pt x="1267" y="635"/>
                      </a:lnTo>
                      <a:lnTo>
                        <a:pt x="1237" y="638"/>
                      </a:lnTo>
                      <a:lnTo>
                        <a:pt x="1187" y="661"/>
                      </a:lnTo>
                      <a:lnTo>
                        <a:pt x="1145" y="674"/>
                      </a:lnTo>
                      <a:lnTo>
                        <a:pt x="1107" y="672"/>
                      </a:lnTo>
                      <a:lnTo>
                        <a:pt x="1102" y="665"/>
                      </a:lnTo>
                      <a:lnTo>
                        <a:pt x="1097" y="703"/>
                      </a:lnTo>
                      <a:lnTo>
                        <a:pt x="1074" y="719"/>
                      </a:lnTo>
                      <a:lnTo>
                        <a:pt x="1036" y="710"/>
                      </a:lnTo>
                      <a:lnTo>
                        <a:pt x="1018" y="715"/>
                      </a:lnTo>
                      <a:lnTo>
                        <a:pt x="1001" y="722"/>
                      </a:lnTo>
                      <a:lnTo>
                        <a:pt x="947" y="770"/>
                      </a:lnTo>
                      <a:lnTo>
                        <a:pt x="924" y="806"/>
                      </a:lnTo>
                      <a:lnTo>
                        <a:pt x="864" y="842"/>
                      </a:lnTo>
                      <a:lnTo>
                        <a:pt x="800" y="851"/>
                      </a:lnTo>
                      <a:lnTo>
                        <a:pt x="767" y="810"/>
                      </a:lnTo>
                      <a:lnTo>
                        <a:pt x="738" y="757"/>
                      </a:lnTo>
                      <a:lnTo>
                        <a:pt x="701" y="717"/>
                      </a:lnTo>
                      <a:lnTo>
                        <a:pt x="579" y="731"/>
                      </a:lnTo>
                      <a:lnTo>
                        <a:pt x="531" y="689"/>
                      </a:lnTo>
                      <a:lnTo>
                        <a:pt x="487" y="635"/>
                      </a:lnTo>
                      <a:lnTo>
                        <a:pt x="415" y="659"/>
                      </a:lnTo>
                      <a:lnTo>
                        <a:pt x="373" y="674"/>
                      </a:lnTo>
                      <a:lnTo>
                        <a:pt x="375" y="732"/>
                      </a:lnTo>
                      <a:lnTo>
                        <a:pt x="375" y="828"/>
                      </a:lnTo>
                      <a:lnTo>
                        <a:pt x="363" y="872"/>
                      </a:lnTo>
                      <a:lnTo>
                        <a:pt x="346" y="881"/>
                      </a:lnTo>
                      <a:lnTo>
                        <a:pt x="306" y="863"/>
                      </a:lnTo>
                      <a:lnTo>
                        <a:pt x="283" y="833"/>
                      </a:lnTo>
                      <a:lnTo>
                        <a:pt x="263" y="824"/>
                      </a:lnTo>
                      <a:lnTo>
                        <a:pt x="226" y="81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14" name="Freeform 362"/>
                <p:cNvSpPr>
                  <a:spLocks/>
                </p:cNvSpPr>
                <p:nvPr/>
              </p:nvSpPr>
              <p:spPr bwMode="auto">
                <a:xfrm>
                  <a:off x="3735" y="3346"/>
                  <a:ext cx="204" cy="156"/>
                </a:xfrm>
                <a:custGeom>
                  <a:avLst/>
                  <a:gdLst>
                    <a:gd name="T0" fmla="*/ 99 w 407"/>
                    <a:gd name="T1" fmla="*/ 235 h 313"/>
                    <a:gd name="T2" fmla="*/ 137 w 407"/>
                    <a:gd name="T3" fmla="*/ 205 h 313"/>
                    <a:gd name="T4" fmla="*/ 88 w 407"/>
                    <a:gd name="T5" fmla="*/ 195 h 313"/>
                    <a:gd name="T6" fmla="*/ 54 w 407"/>
                    <a:gd name="T7" fmla="*/ 196 h 313"/>
                    <a:gd name="T8" fmla="*/ 11 w 407"/>
                    <a:gd name="T9" fmla="*/ 193 h 313"/>
                    <a:gd name="T10" fmla="*/ 37 w 407"/>
                    <a:gd name="T11" fmla="*/ 151 h 313"/>
                    <a:gd name="T12" fmla="*/ 38 w 407"/>
                    <a:gd name="T13" fmla="*/ 123 h 313"/>
                    <a:gd name="T14" fmla="*/ 66 w 407"/>
                    <a:gd name="T15" fmla="*/ 96 h 313"/>
                    <a:gd name="T16" fmla="*/ 94 w 407"/>
                    <a:gd name="T17" fmla="*/ 93 h 313"/>
                    <a:gd name="T18" fmla="*/ 112 w 407"/>
                    <a:gd name="T19" fmla="*/ 89 h 313"/>
                    <a:gd name="T20" fmla="*/ 117 w 407"/>
                    <a:gd name="T21" fmla="*/ 95 h 313"/>
                    <a:gd name="T22" fmla="*/ 130 w 407"/>
                    <a:gd name="T23" fmla="*/ 99 h 313"/>
                    <a:gd name="T24" fmla="*/ 138 w 407"/>
                    <a:gd name="T25" fmla="*/ 87 h 313"/>
                    <a:gd name="T26" fmla="*/ 130 w 407"/>
                    <a:gd name="T27" fmla="*/ 76 h 313"/>
                    <a:gd name="T28" fmla="*/ 134 w 407"/>
                    <a:gd name="T29" fmla="*/ 63 h 313"/>
                    <a:gd name="T30" fmla="*/ 150 w 407"/>
                    <a:gd name="T31" fmla="*/ 48 h 313"/>
                    <a:gd name="T32" fmla="*/ 168 w 407"/>
                    <a:gd name="T33" fmla="*/ 46 h 313"/>
                    <a:gd name="T34" fmla="*/ 179 w 407"/>
                    <a:gd name="T35" fmla="*/ 54 h 313"/>
                    <a:gd name="T36" fmla="*/ 192 w 407"/>
                    <a:gd name="T37" fmla="*/ 58 h 313"/>
                    <a:gd name="T38" fmla="*/ 226 w 407"/>
                    <a:gd name="T39" fmla="*/ 48 h 313"/>
                    <a:gd name="T40" fmla="*/ 256 w 407"/>
                    <a:gd name="T41" fmla="*/ 40 h 313"/>
                    <a:gd name="T42" fmla="*/ 286 w 407"/>
                    <a:gd name="T43" fmla="*/ 21 h 313"/>
                    <a:gd name="T44" fmla="*/ 303 w 407"/>
                    <a:gd name="T45" fmla="*/ 19 h 313"/>
                    <a:gd name="T46" fmla="*/ 322 w 407"/>
                    <a:gd name="T47" fmla="*/ 23 h 313"/>
                    <a:gd name="T48" fmla="*/ 355 w 407"/>
                    <a:gd name="T49" fmla="*/ 11 h 313"/>
                    <a:gd name="T50" fmla="*/ 384 w 407"/>
                    <a:gd name="T51" fmla="*/ 0 h 313"/>
                    <a:gd name="T52" fmla="*/ 394 w 407"/>
                    <a:gd name="T53" fmla="*/ 18 h 313"/>
                    <a:gd name="T54" fmla="*/ 407 w 407"/>
                    <a:gd name="T55" fmla="*/ 34 h 313"/>
                    <a:gd name="T56" fmla="*/ 400 w 407"/>
                    <a:gd name="T57" fmla="*/ 51 h 313"/>
                    <a:gd name="T58" fmla="*/ 381 w 407"/>
                    <a:gd name="T59" fmla="*/ 67 h 313"/>
                    <a:gd name="T60" fmla="*/ 357 w 407"/>
                    <a:gd name="T61" fmla="*/ 89 h 313"/>
                    <a:gd name="T62" fmla="*/ 348 w 407"/>
                    <a:gd name="T63" fmla="*/ 106 h 313"/>
                    <a:gd name="T64" fmla="*/ 334 w 407"/>
                    <a:gd name="T65" fmla="*/ 123 h 313"/>
                    <a:gd name="T66" fmla="*/ 319 w 407"/>
                    <a:gd name="T67" fmla="*/ 143 h 313"/>
                    <a:gd name="T68" fmla="*/ 313 w 407"/>
                    <a:gd name="T69" fmla="*/ 156 h 313"/>
                    <a:gd name="T70" fmla="*/ 312 w 407"/>
                    <a:gd name="T71" fmla="*/ 173 h 313"/>
                    <a:gd name="T72" fmla="*/ 281 w 407"/>
                    <a:gd name="T73" fmla="*/ 192 h 313"/>
                    <a:gd name="T74" fmla="*/ 263 w 407"/>
                    <a:gd name="T75" fmla="*/ 195 h 313"/>
                    <a:gd name="T76" fmla="*/ 249 w 407"/>
                    <a:gd name="T77" fmla="*/ 183 h 313"/>
                    <a:gd name="T78" fmla="*/ 220 w 407"/>
                    <a:gd name="T79" fmla="*/ 205 h 313"/>
                    <a:gd name="T80" fmla="*/ 207 w 407"/>
                    <a:gd name="T81" fmla="*/ 219 h 313"/>
                    <a:gd name="T82" fmla="*/ 201 w 407"/>
                    <a:gd name="T83" fmla="*/ 237 h 313"/>
                    <a:gd name="T84" fmla="*/ 199 w 407"/>
                    <a:gd name="T85" fmla="*/ 257 h 313"/>
                    <a:gd name="T86" fmla="*/ 194 w 407"/>
                    <a:gd name="T87" fmla="*/ 270 h 313"/>
                    <a:gd name="T88" fmla="*/ 154 w 407"/>
                    <a:gd name="T89" fmla="*/ 283 h 313"/>
                    <a:gd name="T90" fmla="*/ 86 w 407"/>
                    <a:gd name="T91" fmla="*/ 306 h 313"/>
                    <a:gd name="T92" fmla="*/ 40 w 407"/>
                    <a:gd name="T93" fmla="*/ 312 h 313"/>
                    <a:gd name="T94" fmla="*/ 0 w 407"/>
                    <a:gd name="T95" fmla="*/ 304 h 313"/>
                    <a:gd name="T96" fmla="*/ 56 w 407"/>
                    <a:gd name="T97" fmla="*/ 256 h 313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407"/>
                    <a:gd name="T148" fmla="*/ 0 h 313"/>
                    <a:gd name="T149" fmla="*/ 407 w 407"/>
                    <a:gd name="T150" fmla="*/ 313 h 313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407" h="313">
                      <a:moveTo>
                        <a:pt x="56" y="256"/>
                      </a:moveTo>
                      <a:lnTo>
                        <a:pt x="75" y="245"/>
                      </a:lnTo>
                      <a:lnTo>
                        <a:pt x="99" y="235"/>
                      </a:lnTo>
                      <a:lnTo>
                        <a:pt x="115" y="223"/>
                      </a:lnTo>
                      <a:lnTo>
                        <a:pt x="128" y="215"/>
                      </a:lnTo>
                      <a:lnTo>
                        <a:pt x="137" y="205"/>
                      </a:lnTo>
                      <a:lnTo>
                        <a:pt x="125" y="199"/>
                      </a:lnTo>
                      <a:lnTo>
                        <a:pt x="106" y="197"/>
                      </a:lnTo>
                      <a:lnTo>
                        <a:pt x="88" y="195"/>
                      </a:lnTo>
                      <a:lnTo>
                        <a:pt x="78" y="184"/>
                      </a:lnTo>
                      <a:lnTo>
                        <a:pt x="65" y="177"/>
                      </a:lnTo>
                      <a:lnTo>
                        <a:pt x="54" y="196"/>
                      </a:lnTo>
                      <a:lnTo>
                        <a:pt x="35" y="202"/>
                      </a:lnTo>
                      <a:lnTo>
                        <a:pt x="24" y="198"/>
                      </a:lnTo>
                      <a:lnTo>
                        <a:pt x="11" y="193"/>
                      </a:lnTo>
                      <a:lnTo>
                        <a:pt x="4" y="181"/>
                      </a:lnTo>
                      <a:lnTo>
                        <a:pt x="17" y="169"/>
                      </a:lnTo>
                      <a:lnTo>
                        <a:pt x="37" y="151"/>
                      </a:lnTo>
                      <a:lnTo>
                        <a:pt x="46" y="139"/>
                      </a:lnTo>
                      <a:lnTo>
                        <a:pt x="32" y="129"/>
                      </a:lnTo>
                      <a:lnTo>
                        <a:pt x="38" y="123"/>
                      </a:lnTo>
                      <a:lnTo>
                        <a:pt x="44" y="114"/>
                      </a:lnTo>
                      <a:lnTo>
                        <a:pt x="50" y="107"/>
                      </a:lnTo>
                      <a:lnTo>
                        <a:pt x="66" y="96"/>
                      </a:lnTo>
                      <a:lnTo>
                        <a:pt x="74" y="94"/>
                      </a:lnTo>
                      <a:lnTo>
                        <a:pt x="88" y="94"/>
                      </a:lnTo>
                      <a:lnTo>
                        <a:pt x="94" y="93"/>
                      </a:lnTo>
                      <a:lnTo>
                        <a:pt x="100" y="91"/>
                      </a:lnTo>
                      <a:lnTo>
                        <a:pt x="107" y="91"/>
                      </a:lnTo>
                      <a:lnTo>
                        <a:pt x="112" y="89"/>
                      </a:lnTo>
                      <a:lnTo>
                        <a:pt x="116" y="88"/>
                      </a:lnTo>
                      <a:lnTo>
                        <a:pt x="116" y="93"/>
                      </a:lnTo>
                      <a:lnTo>
                        <a:pt x="117" y="95"/>
                      </a:lnTo>
                      <a:lnTo>
                        <a:pt x="118" y="96"/>
                      </a:lnTo>
                      <a:lnTo>
                        <a:pt x="124" y="99"/>
                      </a:lnTo>
                      <a:lnTo>
                        <a:pt x="130" y="99"/>
                      </a:lnTo>
                      <a:lnTo>
                        <a:pt x="134" y="95"/>
                      </a:lnTo>
                      <a:lnTo>
                        <a:pt x="137" y="90"/>
                      </a:lnTo>
                      <a:lnTo>
                        <a:pt x="138" y="87"/>
                      </a:lnTo>
                      <a:lnTo>
                        <a:pt x="136" y="82"/>
                      </a:lnTo>
                      <a:lnTo>
                        <a:pt x="132" y="78"/>
                      </a:lnTo>
                      <a:lnTo>
                        <a:pt x="130" y="76"/>
                      </a:lnTo>
                      <a:lnTo>
                        <a:pt x="129" y="72"/>
                      </a:lnTo>
                      <a:lnTo>
                        <a:pt x="131" y="67"/>
                      </a:lnTo>
                      <a:lnTo>
                        <a:pt x="134" y="63"/>
                      </a:lnTo>
                      <a:lnTo>
                        <a:pt x="135" y="60"/>
                      </a:lnTo>
                      <a:lnTo>
                        <a:pt x="144" y="54"/>
                      </a:lnTo>
                      <a:lnTo>
                        <a:pt x="150" y="48"/>
                      </a:lnTo>
                      <a:lnTo>
                        <a:pt x="157" y="46"/>
                      </a:lnTo>
                      <a:lnTo>
                        <a:pt x="167" y="41"/>
                      </a:lnTo>
                      <a:lnTo>
                        <a:pt x="168" y="46"/>
                      </a:lnTo>
                      <a:lnTo>
                        <a:pt x="174" y="48"/>
                      </a:lnTo>
                      <a:lnTo>
                        <a:pt x="176" y="48"/>
                      </a:lnTo>
                      <a:lnTo>
                        <a:pt x="179" y="54"/>
                      </a:lnTo>
                      <a:lnTo>
                        <a:pt x="180" y="60"/>
                      </a:lnTo>
                      <a:lnTo>
                        <a:pt x="190" y="58"/>
                      </a:lnTo>
                      <a:lnTo>
                        <a:pt x="192" y="58"/>
                      </a:lnTo>
                      <a:lnTo>
                        <a:pt x="200" y="59"/>
                      </a:lnTo>
                      <a:lnTo>
                        <a:pt x="209" y="55"/>
                      </a:lnTo>
                      <a:lnTo>
                        <a:pt x="226" y="48"/>
                      </a:lnTo>
                      <a:lnTo>
                        <a:pt x="240" y="41"/>
                      </a:lnTo>
                      <a:lnTo>
                        <a:pt x="244" y="41"/>
                      </a:lnTo>
                      <a:lnTo>
                        <a:pt x="256" y="40"/>
                      </a:lnTo>
                      <a:lnTo>
                        <a:pt x="265" y="35"/>
                      </a:lnTo>
                      <a:lnTo>
                        <a:pt x="280" y="27"/>
                      </a:lnTo>
                      <a:lnTo>
                        <a:pt x="286" y="21"/>
                      </a:lnTo>
                      <a:lnTo>
                        <a:pt x="292" y="17"/>
                      </a:lnTo>
                      <a:lnTo>
                        <a:pt x="298" y="17"/>
                      </a:lnTo>
                      <a:lnTo>
                        <a:pt x="303" y="19"/>
                      </a:lnTo>
                      <a:lnTo>
                        <a:pt x="309" y="21"/>
                      </a:lnTo>
                      <a:lnTo>
                        <a:pt x="314" y="22"/>
                      </a:lnTo>
                      <a:lnTo>
                        <a:pt x="322" y="23"/>
                      </a:lnTo>
                      <a:lnTo>
                        <a:pt x="331" y="22"/>
                      </a:lnTo>
                      <a:lnTo>
                        <a:pt x="344" y="16"/>
                      </a:lnTo>
                      <a:lnTo>
                        <a:pt x="355" y="11"/>
                      </a:lnTo>
                      <a:lnTo>
                        <a:pt x="366" y="7"/>
                      </a:lnTo>
                      <a:lnTo>
                        <a:pt x="375" y="1"/>
                      </a:lnTo>
                      <a:lnTo>
                        <a:pt x="384" y="0"/>
                      </a:lnTo>
                      <a:lnTo>
                        <a:pt x="387" y="6"/>
                      </a:lnTo>
                      <a:lnTo>
                        <a:pt x="391" y="13"/>
                      </a:lnTo>
                      <a:lnTo>
                        <a:pt x="394" y="18"/>
                      </a:lnTo>
                      <a:lnTo>
                        <a:pt x="400" y="23"/>
                      </a:lnTo>
                      <a:lnTo>
                        <a:pt x="405" y="30"/>
                      </a:lnTo>
                      <a:lnTo>
                        <a:pt x="407" y="34"/>
                      </a:lnTo>
                      <a:lnTo>
                        <a:pt x="407" y="39"/>
                      </a:lnTo>
                      <a:lnTo>
                        <a:pt x="405" y="41"/>
                      </a:lnTo>
                      <a:lnTo>
                        <a:pt x="400" y="51"/>
                      </a:lnTo>
                      <a:lnTo>
                        <a:pt x="387" y="59"/>
                      </a:lnTo>
                      <a:lnTo>
                        <a:pt x="384" y="64"/>
                      </a:lnTo>
                      <a:lnTo>
                        <a:pt x="381" y="67"/>
                      </a:lnTo>
                      <a:lnTo>
                        <a:pt x="379" y="73"/>
                      </a:lnTo>
                      <a:lnTo>
                        <a:pt x="368" y="83"/>
                      </a:lnTo>
                      <a:lnTo>
                        <a:pt x="357" y="89"/>
                      </a:lnTo>
                      <a:lnTo>
                        <a:pt x="348" y="94"/>
                      </a:lnTo>
                      <a:lnTo>
                        <a:pt x="347" y="101"/>
                      </a:lnTo>
                      <a:lnTo>
                        <a:pt x="348" y="106"/>
                      </a:lnTo>
                      <a:lnTo>
                        <a:pt x="336" y="115"/>
                      </a:lnTo>
                      <a:lnTo>
                        <a:pt x="334" y="118"/>
                      </a:lnTo>
                      <a:lnTo>
                        <a:pt x="334" y="123"/>
                      </a:lnTo>
                      <a:lnTo>
                        <a:pt x="331" y="126"/>
                      </a:lnTo>
                      <a:lnTo>
                        <a:pt x="324" y="130"/>
                      </a:lnTo>
                      <a:lnTo>
                        <a:pt x="319" y="143"/>
                      </a:lnTo>
                      <a:lnTo>
                        <a:pt x="322" y="148"/>
                      </a:lnTo>
                      <a:lnTo>
                        <a:pt x="317" y="153"/>
                      </a:lnTo>
                      <a:lnTo>
                        <a:pt x="313" y="156"/>
                      </a:lnTo>
                      <a:lnTo>
                        <a:pt x="314" y="161"/>
                      </a:lnTo>
                      <a:lnTo>
                        <a:pt x="313" y="166"/>
                      </a:lnTo>
                      <a:lnTo>
                        <a:pt x="312" y="173"/>
                      </a:lnTo>
                      <a:lnTo>
                        <a:pt x="307" y="177"/>
                      </a:lnTo>
                      <a:lnTo>
                        <a:pt x="290" y="185"/>
                      </a:lnTo>
                      <a:lnTo>
                        <a:pt x="281" y="192"/>
                      </a:lnTo>
                      <a:lnTo>
                        <a:pt x="274" y="195"/>
                      </a:lnTo>
                      <a:lnTo>
                        <a:pt x="270" y="195"/>
                      </a:lnTo>
                      <a:lnTo>
                        <a:pt x="263" y="195"/>
                      </a:lnTo>
                      <a:lnTo>
                        <a:pt x="261" y="192"/>
                      </a:lnTo>
                      <a:lnTo>
                        <a:pt x="255" y="183"/>
                      </a:lnTo>
                      <a:lnTo>
                        <a:pt x="249" y="183"/>
                      </a:lnTo>
                      <a:lnTo>
                        <a:pt x="240" y="189"/>
                      </a:lnTo>
                      <a:lnTo>
                        <a:pt x="229" y="198"/>
                      </a:lnTo>
                      <a:lnTo>
                        <a:pt x="220" y="205"/>
                      </a:lnTo>
                      <a:lnTo>
                        <a:pt x="225" y="209"/>
                      </a:lnTo>
                      <a:lnTo>
                        <a:pt x="213" y="215"/>
                      </a:lnTo>
                      <a:lnTo>
                        <a:pt x="207" y="219"/>
                      </a:lnTo>
                      <a:lnTo>
                        <a:pt x="203" y="225"/>
                      </a:lnTo>
                      <a:lnTo>
                        <a:pt x="204" y="232"/>
                      </a:lnTo>
                      <a:lnTo>
                        <a:pt x="201" y="237"/>
                      </a:lnTo>
                      <a:lnTo>
                        <a:pt x="198" y="243"/>
                      </a:lnTo>
                      <a:lnTo>
                        <a:pt x="197" y="250"/>
                      </a:lnTo>
                      <a:lnTo>
                        <a:pt x="199" y="257"/>
                      </a:lnTo>
                      <a:lnTo>
                        <a:pt x="194" y="262"/>
                      </a:lnTo>
                      <a:lnTo>
                        <a:pt x="198" y="267"/>
                      </a:lnTo>
                      <a:lnTo>
                        <a:pt x="194" y="270"/>
                      </a:lnTo>
                      <a:lnTo>
                        <a:pt x="186" y="277"/>
                      </a:lnTo>
                      <a:lnTo>
                        <a:pt x="167" y="285"/>
                      </a:lnTo>
                      <a:lnTo>
                        <a:pt x="154" y="283"/>
                      </a:lnTo>
                      <a:lnTo>
                        <a:pt x="123" y="300"/>
                      </a:lnTo>
                      <a:lnTo>
                        <a:pt x="99" y="310"/>
                      </a:lnTo>
                      <a:lnTo>
                        <a:pt x="86" y="306"/>
                      </a:lnTo>
                      <a:lnTo>
                        <a:pt x="80" y="303"/>
                      </a:lnTo>
                      <a:lnTo>
                        <a:pt x="60" y="309"/>
                      </a:lnTo>
                      <a:lnTo>
                        <a:pt x="40" y="312"/>
                      </a:lnTo>
                      <a:lnTo>
                        <a:pt x="29" y="313"/>
                      </a:lnTo>
                      <a:lnTo>
                        <a:pt x="9" y="309"/>
                      </a:lnTo>
                      <a:lnTo>
                        <a:pt x="0" y="304"/>
                      </a:lnTo>
                      <a:lnTo>
                        <a:pt x="11" y="279"/>
                      </a:lnTo>
                      <a:lnTo>
                        <a:pt x="23" y="268"/>
                      </a:lnTo>
                      <a:lnTo>
                        <a:pt x="56" y="2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  <p:sp>
              <p:nvSpPr>
                <p:cNvPr id="215" name="Freeform 363"/>
                <p:cNvSpPr>
                  <a:spLocks/>
                </p:cNvSpPr>
                <p:nvPr/>
              </p:nvSpPr>
              <p:spPr bwMode="auto">
                <a:xfrm>
                  <a:off x="3440" y="3352"/>
                  <a:ext cx="373" cy="221"/>
                </a:xfrm>
                <a:custGeom>
                  <a:avLst/>
                  <a:gdLst>
                    <a:gd name="T0" fmla="*/ 5 w 745"/>
                    <a:gd name="T1" fmla="*/ 232 h 442"/>
                    <a:gd name="T2" fmla="*/ 2 w 745"/>
                    <a:gd name="T3" fmla="*/ 207 h 442"/>
                    <a:gd name="T4" fmla="*/ 0 w 745"/>
                    <a:gd name="T5" fmla="*/ 186 h 442"/>
                    <a:gd name="T6" fmla="*/ 6 w 745"/>
                    <a:gd name="T7" fmla="*/ 165 h 442"/>
                    <a:gd name="T8" fmla="*/ 8 w 745"/>
                    <a:gd name="T9" fmla="*/ 132 h 442"/>
                    <a:gd name="T10" fmla="*/ 8 w 745"/>
                    <a:gd name="T11" fmla="*/ 100 h 442"/>
                    <a:gd name="T12" fmla="*/ 13 w 745"/>
                    <a:gd name="T13" fmla="*/ 70 h 442"/>
                    <a:gd name="T14" fmla="*/ 24 w 745"/>
                    <a:gd name="T15" fmla="*/ 36 h 442"/>
                    <a:gd name="T16" fmla="*/ 63 w 745"/>
                    <a:gd name="T17" fmla="*/ 26 h 442"/>
                    <a:gd name="T18" fmla="*/ 101 w 745"/>
                    <a:gd name="T19" fmla="*/ 11 h 442"/>
                    <a:gd name="T20" fmla="*/ 142 w 745"/>
                    <a:gd name="T21" fmla="*/ 4 h 442"/>
                    <a:gd name="T22" fmla="*/ 165 w 745"/>
                    <a:gd name="T23" fmla="*/ 35 h 442"/>
                    <a:gd name="T24" fmla="*/ 190 w 745"/>
                    <a:gd name="T25" fmla="*/ 58 h 442"/>
                    <a:gd name="T26" fmla="*/ 210 w 745"/>
                    <a:gd name="T27" fmla="*/ 71 h 442"/>
                    <a:gd name="T28" fmla="*/ 240 w 745"/>
                    <a:gd name="T29" fmla="*/ 95 h 442"/>
                    <a:gd name="T30" fmla="*/ 287 w 745"/>
                    <a:gd name="T31" fmla="*/ 95 h 442"/>
                    <a:gd name="T32" fmla="*/ 343 w 745"/>
                    <a:gd name="T33" fmla="*/ 87 h 442"/>
                    <a:gd name="T34" fmla="*/ 369 w 745"/>
                    <a:gd name="T35" fmla="*/ 98 h 442"/>
                    <a:gd name="T36" fmla="*/ 405 w 745"/>
                    <a:gd name="T37" fmla="*/ 128 h 442"/>
                    <a:gd name="T38" fmla="*/ 426 w 745"/>
                    <a:gd name="T39" fmla="*/ 136 h 442"/>
                    <a:gd name="T40" fmla="*/ 426 w 745"/>
                    <a:gd name="T41" fmla="*/ 143 h 442"/>
                    <a:gd name="T42" fmla="*/ 403 w 745"/>
                    <a:gd name="T43" fmla="*/ 162 h 442"/>
                    <a:gd name="T44" fmla="*/ 426 w 745"/>
                    <a:gd name="T45" fmla="*/ 170 h 442"/>
                    <a:gd name="T46" fmla="*/ 451 w 745"/>
                    <a:gd name="T47" fmla="*/ 212 h 442"/>
                    <a:gd name="T48" fmla="*/ 484 w 745"/>
                    <a:gd name="T49" fmla="*/ 213 h 442"/>
                    <a:gd name="T50" fmla="*/ 526 w 745"/>
                    <a:gd name="T51" fmla="*/ 209 h 442"/>
                    <a:gd name="T52" fmla="*/ 575 w 745"/>
                    <a:gd name="T53" fmla="*/ 171 h 442"/>
                    <a:gd name="T54" fmla="*/ 599 w 745"/>
                    <a:gd name="T55" fmla="*/ 134 h 442"/>
                    <a:gd name="T56" fmla="*/ 637 w 745"/>
                    <a:gd name="T57" fmla="*/ 119 h 442"/>
                    <a:gd name="T58" fmla="*/ 630 w 745"/>
                    <a:gd name="T59" fmla="*/ 144 h 442"/>
                    <a:gd name="T60" fmla="*/ 606 w 745"/>
                    <a:gd name="T61" fmla="*/ 168 h 442"/>
                    <a:gd name="T62" fmla="*/ 621 w 745"/>
                    <a:gd name="T63" fmla="*/ 174 h 442"/>
                    <a:gd name="T64" fmla="*/ 641 w 745"/>
                    <a:gd name="T65" fmla="*/ 170 h 442"/>
                    <a:gd name="T66" fmla="*/ 658 w 745"/>
                    <a:gd name="T67" fmla="*/ 150 h 442"/>
                    <a:gd name="T68" fmla="*/ 690 w 745"/>
                    <a:gd name="T69" fmla="*/ 154 h 442"/>
                    <a:gd name="T70" fmla="*/ 708 w 745"/>
                    <a:gd name="T71" fmla="*/ 173 h 442"/>
                    <a:gd name="T72" fmla="*/ 740 w 745"/>
                    <a:gd name="T73" fmla="*/ 174 h 442"/>
                    <a:gd name="T74" fmla="*/ 730 w 745"/>
                    <a:gd name="T75" fmla="*/ 204 h 442"/>
                    <a:gd name="T76" fmla="*/ 674 w 745"/>
                    <a:gd name="T77" fmla="*/ 240 h 442"/>
                    <a:gd name="T78" fmla="*/ 644 w 745"/>
                    <a:gd name="T79" fmla="*/ 231 h 442"/>
                    <a:gd name="T80" fmla="*/ 592 w 745"/>
                    <a:gd name="T81" fmla="*/ 245 h 442"/>
                    <a:gd name="T82" fmla="*/ 542 w 745"/>
                    <a:gd name="T83" fmla="*/ 320 h 442"/>
                    <a:gd name="T84" fmla="*/ 549 w 745"/>
                    <a:gd name="T85" fmla="*/ 435 h 442"/>
                    <a:gd name="T86" fmla="*/ 525 w 745"/>
                    <a:gd name="T87" fmla="*/ 442 h 442"/>
                    <a:gd name="T88" fmla="*/ 492 w 745"/>
                    <a:gd name="T89" fmla="*/ 437 h 442"/>
                    <a:gd name="T90" fmla="*/ 355 w 745"/>
                    <a:gd name="T91" fmla="*/ 394 h 442"/>
                    <a:gd name="T92" fmla="*/ 149 w 745"/>
                    <a:gd name="T93" fmla="*/ 209 h 442"/>
                    <a:gd name="T94" fmla="*/ 39 w 745"/>
                    <a:gd name="T95" fmla="*/ 266 h 442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745"/>
                    <a:gd name="T145" fmla="*/ 0 h 442"/>
                    <a:gd name="T146" fmla="*/ 745 w 745"/>
                    <a:gd name="T147" fmla="*/ 442 h 442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745" h="442">
                      <a:moveTo>
                        <a:pt x="12" y="260"/>
                      </a:moveTo>
                      <a:lnTo>
                        <a:pt x="4" y="246"/>
                      </a:lnTo>
                      <a:lnTo>
                        <a:pt x="2" y="238"/>
                      </a:lnTo>
                      <a:lnTo>
                        <a:pt x="5" y="232"/>
                      </a:lnTo>
                      <a:lnTo>
                        <a:pt x="4" y="226"/>
                      </a:lnTo>
                      <a:lnTo>
                        <a:pt x="0" y="220"/>
                      </a:lnTo>
                      <a:lnTo>
                        <a:pt x="4" y="213"/>
                      </a:lnTo>
                      <a:lnTo>
                        <a:pt x="2" y="207"/>
                      </a:lnTo>
                      <a:lnTo>
                        <a:pt x="7" y="200"/>
                      </a:lnTo>
                      <a:lnTo>
                        <a:pt x="7" y="197"/>
                      </a:lnTo>
                      <a:lnTo>
                        <a:pt x="5" y="192"/>
                      </a:lnTo>
                      <a:lnTo>
                        <a:pt x="0" y="186"/>
                      </a:lnTo>
                      <a:lnTo>
                        <a:pt x="1" y="182"/>
                      </a:lnTo>
                      <a:lnTo>
                        <a:pt x="1" y="174"/>
                      </a:lnTo>
                      <a:lnTo>
                        <a:pt x="4" y="167"/>
                      </a:lnTo>
                      <a:lnTo>
                        <a:pt x="6" y="165"/>
                      </a:lnTo>
                      <a:lnTo>
                        <a:pt x="4" y="158"/>
                      </a:lnTo>
                      <a:lnTo>
                        <a:pt x="2" y="149"/>
                      </a:lnTo>
                      <a:lnTo>
                        <a:pt x="5" y="140"/>
                      </a:lnTo>
                      <a:lnTo>
                        <a:pt x="8" y="132"/>
                      </a:lnTo>
                      <a:lnTo>
                        <a:pt x="10" y="124"/>
                      </a:lnTo>
                      <a:lnTo>
                        <a:pt x="10" y="117"/>
                      </a:lnTo>
                      <a:lnTo>
                        <a:pt x="11" y="107"/>
                      </a:lnTo>
                      <a:lnTo>
                        <a:pt x="8" y="100"/>
                      </a:lnTo>
                      <a:lnTo>
                        <a:pt x="10" y="95"/>
                      </a:lnTo>
                      <a:lnTo>
                        <a:pt x="12" y="84"/>
                      </a:lnTo>
                      <a:lnTo>
                        <a:pt x="12" y="78"/>
                      </a:lnTo>
                      <a:lnTo>
                        <a:pt x="13" y="70"/>
                      </a:lnTo>
                      <a:lnTo>
                        <a:pt x="11" y="63"/>
                      </a:lnTo>
                      <a:lnTo>
                        <a:pt x="12" y="53"/>
                      </a:lnTo>
                      <a:lnTo>
                        <a:pt x="14" y="45"/>
                      </a:lnTo>
                      <a:lnTo>
                        <a:pt x="24" y="36"/>
                      </a:lnTo>
                      <a:lnTo>
                        <a:pt x="33" y="34"/>
                      </a:lnTo>
                      <a:lnTo>
                        <a:pt x="42" y="36"/>
                      </a:lnTo>
                      <a:lnTo>
                        <a:pt x="52" y="33"/>
                      </a:lnTo>
                      <a:lnTo>
                        <a:pt x="63" y="26"/>
                      </a:lnTo>
                      <a:lnTo>
                        <a:pt x="73" y="23"/>
                      </a:lnTo>
                      <a:lnTo>
                        <a:pt x="81" y="20"/>
                      </a:lnTo>
                      <a:lnTo>
                        <a:pt x="87" y="17"/>
                      </a:lnTo>
                      <a:lnTo>
                        <a:pt x="101" y="11"/>
                      </a:lnTo>
                      <a:lnTo>
                        <a:pt x="108" y="10"/>
                      </a:lnTo>
                      <a:lnTo>
                        <a:pt x="121" y="6"/>
                      </a:lnTo>
                      <a:lnTo>
                        <a:pt x="138" y="0"/>
                      </a:lnTo>
                      <a:lnTo>
                        <a:pt x="142" y="4"/>
                      </a:lnTo>
                      <a:lnTo>
                        <a:pt x="151" y="11"/>
                      </a:lnTo>
                      <a:lnTo>
                        <a:pt x="155" y="21"/>
                      </a:lnTo>
                      <a:lnTo>
                        <a:pt x="157" y="28"/>
                      </a:lnTo>
                      <a:lnTo>
                        <a:pt x="165" y="35"/>
                      </a:lnTo>
                      <a:lnTo>
                        <a:pt x="174" y="36"/>
                      </a:lnTo>
                      <a:lnTo>
                        <a:pt x="182" y="42"/>
                      </a:lnTo>
                      <a:lnTo>
                        <a:pt x="187" y="48"/>
                      </a:lnTo>
                      <a:lnTo>
                        <a:pt x="190" y="58"/>
                      </a:lnTo>
                      <a:lnTo>
                        <a:pt x="195" y="65"/>
                      </a:lnTo>
                      <a:lnTo>
                        <a:pt x="201" y="65"/>
                      </a:lnTo>
                      <a:lnTo>
                        <a:pt x="206" y="69"/>
                      </a:lnTo>
                      <a:lnTo>
                        <a:pt x="210" y="71"/>
                      </a:lnTo>
                      <a:lnTo>
                        <a:pt x="217" y="86"/>
                      </a:lnTo>
                      <a:lnTo>
                        <a:pt x="218" y="88"/>
                      </a:lnTo>
                      <a:lnTo>
                        <a:pt x="231" y="94"/>
                      </a:lnTo>
                      <a:lnTo>
                        <a:pt x="240" y="95"/>
                      </a:lnTo>
                      <a:lnTo>
                        <a:pt x="248" y="98"/>
                      </a:lnTo>
                      <a:lnTo>
                        <a:pt x="263" y="96"/>
                      </a:lnTo>
                      <a:lnTo>
                        <a:pt x="275" y="94"/>
                      </a:lnTo>
                      <a:lnTo>
                        <a:pt x="287" y="95"/>
                      </a:lnTo>
                      <a:lnTo>
                        <a:pt x="307" y="93"/>
                      </a:lnTo>
                      <a:lnTo>
                        <a:pt x="319" y="92"/>
                      </a:lnTo>
                      <a:lnTo>
                        <a:pt x="332" y="88"/>
                      </a:lnTo>
                      <a:lnTo>
                        <a:pt x="343" y="87"/>
                      </a:lnTo>
                      <a:lnTo>
                        <a:pt x="355" y="84"/>
                      </a:lnTo>
                      <a:lnTo>
                        <a:pt x="362" y="88"/>
                      </a:lnTo>
                      <a:lnTo>
                        <a:pt x="365" y="90"/>
                      </a:lnTo>
                      <a:lnTo>
                        <a:pt x="369" y="98"/>
                      </a:lnTo>
                      <a:lnTo>
                        <a:pt x="375" y="113"/>
                      </a:lnTo>
                      <a:lnTo>
                        <a:pt x="383" y="122"/>
                      </a:lnTo>
                      <a:lnTo>
                        <a:pt x="394" y="125"/>
                      </a:lnTo>
                      <a:lnTo>
                        <a:pt x="405" y="128"/>
                      </a:lnTo>
                      <a:lnTo>
                        <a:pt x="409" y="130"/>
                      </a:lnTo>
                      <a:lnTo>
                        <a:pt x="417" y="130"/>
                      </a:lnTo>
                      <a:lnTo>
                        <a:pt x="425" y="134"/>
                      </a:lnTo>
                      <a:lnTo>
                        <a:pt x="426" y="136"/>
                      </a:lnTo>
                      <a:lnTo>
                        <a:pt x="430" y="141"/>
                      </a:lnTo>
                      <a:lnTo>
                        <a:pt x="434" y="138"/>
                      </a:lnTo>
                      <a:lnTo>
                        <a:pt x="431" y="142"/>
                      </a:lnTo>
                      <a:lnTo>
                        <a:pt x="426" y="143"/>
                      </a:lnTo>
                      <a:lnTo>
                        <a:pt x="419" y="146"/>
                      </a:lnTo>
                      <a:lnTo>
                        <a:pt x="414" y="149"/>
                      </a:lnTo>
                      <a:lnTo>
                        <a:pt x="409" y="152"/>
                      </a:lnTo>
                      <a:lnTo>
                        <a:pt x="403" y="162"/>
                      </a:lnTo>
                      <a:lnTo>
                        <a:pt x="406" y="166"/>
                      </a:lnTo>
                      <a:lnTo>
                        <a:pt x="409" y="170"/>
                      </a:lnTo>
                      <a:lnTo>
                        <a:pt x="419" y="168"/>
                      </a:lnTo>
                      <a:lnTo>
                        <a:pt x="426" y="170"/>
                      </a:lnTo>
                      <a:lnTo>
                        <a:pt x="434" y="176"/>
                      </a:lnTo>
                      <a:lnTo>
                        <a:pt x="438" y="182"/>
                      </a:lnTo>
                      <a:lnTo>
                        <a:pt x="449" y="202"/>
                      </a:lnTo>
                      <a:lnTo>
                        <a:pt x="451" y="212"/>
                      </a:lnTo>
                      <a:lnTo>
                        <a:pt x="463" y="218"/>
                      </a:lnTo>
                      <a:lnTo>
                        <a:pt x="470" y="215"/>
                      </a:lnTo>
                      <a:lnTo>
                        <a:pt x="478" y="214"/>
                      </a:lnTo>
                      <a:lnTo>
                        <a:pt x="484" y="213"/>
                      </a:lnTo>
                      <a:lnTo>
                        <a:pt x="496" y="210"/>
                      </a:lnTo>
                      <a:lnTo>
                        <a:pt x="503" y="210"/>
                      </a:lnTo>
                      <a:lnTo>
                        <a:pt x="517" y="212"/>
                      </a:lnTo>
                      <a:lnTo>
                        <a:pt x="526" y="209"/>
                      </a:lnTo>
                      <a:lnTo>
                        <a:pt x="539" y="203"/>
                      </a:lnTo>
                      <a:lnTo>
                        <a:pt x="563" y="188"/>
                      </a:lnTo>
                      <a:lnTo>
                        <a:pt x="569" y="179"/>
                      </a:lnTo>
                      <a:lnTo>
                        <a:pt x="575" y="171"/>
                      </a:lnTo>
                      <a:lnTo>
                        <a:pt x="584" y="159"/>
                      </a:lnTo>
                      <a:lnTo>
                        <a:pt x="587" y="149"/>
                      </a:lnTo>
                      <a:lnTo>
                        <a:pt x="592" y="142"/>
                      </a:lnTo>
                      <a:lnTo>
                        <a:pt x="599" y="134"/>
                      </a:lnTo>
                      <a:lnTo>
                        <a:pt x="613" y="120"/>
                      </a:lnTo>
                      <a:lnTo>
                        <a:pt x="622" y="114"/>
                      </a:lnTo>
                      <a:lnTo>
                        <a:pt x="628" y="117"/>
                      </a:lnTo>
                      <a:lnTo>
                        <a:pt x="637" y="119"/>
                      </a:lnTo>
                      <a:lnTo>
                        <a:pt x="640" y="125"/>
                      </a:lnTo>
                      <a:lnTo>
                        <a:pt x="639" y="131"/>
                      </a:lnTo>
                      <a:lnTo>
                        <a:pt x="636" y="136"/>
                      </a:lnTo>
                      <a:lnTo>
                        <a:pt x="630" y="144"/>
                      </a:lnTo>
                      <a:lnTo>
                        <a:pt x="618" y="153"/>
                      </a:lnTo>
                      <a:lnTo>
                        <a:pt x="611" y="158"/>
                      </a:lnTo>
                      <a:lnTo>
                        <a:pt x="605" y="164"/>
                      </a:lnTo>
                      <a:lnTo>
                        <a:pt x="606" y="168"/>
                      </a:lnTo>
                      <a:lnTo>
                        <a:pt x="607" y="170"/>
                      </a:lnTo>
                      <a:lnTo>
                        <a:pt x="609" y="177"/>
                      </a:lnTo>
                      <a:lnTo>
                        <a:pt x="614" y="177"/>
                      </a:lnTo>
                      <a:lnTo>
                        <a:pt x="621" y="174"/>
                      </a:lnTo>
                      <a:lnTo>
                        <a:pt x="632" y="172"/>
                      </a:lnTo>
                      <a:lnTo>
                        <a:pt x="637" y="178"/>
                      </a:lnTo>
                      <a:lnTo>
                        <a:pt x="640" y="178"/>
                      </a:lnTo>
                      <a:lnTo>
                        <a:pt x="641" y="170"/>
                      </a:lnTo>
                      <a:lnTo>
                        <a:pt x="636" y="167"/>
                      </a:lnTo>
                      <a:lnTo>
                        <a:pt x="637" y="162"/>
                      </a:lnTo>
                      <a:lnTo>
                        <a:pt x="645" y="156"/>
                      </a:lnTo>
                      <a:lnTo>
                        <a:pt x="658" y="150"/>
                      </a:lnTo>
                      <a:lnTo>
                        <a:pt x="665" y="155"/>
                      </a:lnTo>
                      <a:lnTo>
                        <a:pt x="676" y="150"/>
                      </a:lnTo>
                      <a:lnTo>
                        <a:pt x="683" y="149"/>
                      </a:lnTo>
                      <a:lnTo>
                        <a:pt x="690" y="154"/>
                      </a:lnTo>
                      <a:lnTo>
                        <a:pt x="688" y="160"/>
                      </a:lnTo>
                      <a:lnTo>
                        <a:pt x="687" y="167"/>
                      </a:lnTo>
                      <a:lnTo>
                        <a:pt x="689" y="174"/>
                      </a:lnTo>
                      <a:lnTo>
                        <a:pt x="708" y="173"/>
                      </a:lnTo>
                      <a:lnTo>
                        <a:pt x="715" y="171"/>
                      </a:lnTo>
                      <a:lnTo>
                        <a:pt x="721" y="177"/>
                      </a:lnTo>
                      <a:lnTo>
                        <a:pt x="731" y="174"/>
                      </a:lnTo>
                      <a:lnTo>
                        <a:pt x="740" y="174"/>
                      </a:lnTo>
                      <a:lnTo>
                        <a:pt x="745" y="183"/>
                      </a:lnTo>
                      <a:lnTo>
                        <a:pt x="743" y="189"/>
                      </a:lnTo>
                      <a:lnTo>
                        <a:pt x="743" y="196"/>
                      </a:lnTo>
                      <a:lnTo>
                        <a:pt x="730" y="204"/>
                      </a:lnTo>
                      <a:lnTo>
                        <a:pt x="707" y="214"/>
                      </a:lnTo>
                      <a:lnTo>
                        <a:pt x="695" y="225"/>
                      </a:lnTo>
                      <a:lnTo>
                        <a:pt x="687" y="234"/>
                      </a:lnTo>
                      <a:lnTo>
                        <a:pt x="674" y="240"/>
                      </a:lnTo>
                      <a:lnTo>
                        <a:pt x="668" y="238"/>
                      </a:lnTo>
                      <a:lnTo>
                        <a:pt x="658" y="242"/>
                      </a:lnTo>
                      <a:lnTo>
                        <a:pt x="649" y="242"/>
                      </a:lnTo>
                      <a:lnTo>
                        <a:pt x="644" y="231"/>
                      </a:lnTo>
                      <a:lnTo>
                        <a:pt x="646" y="218"/>
                      </a:lnTo>
                      <a:lnTo>
                        <a:pt x="634" y="210"/>
                      </a:lnTo>
                      <a:lnTo>
                        <a:pt x="607" y="226"/>
                      </a:lnTo>
                      <a:lnTo>
                        <a:pt x="592" y="245"/>
                      </a:lnTo>
                      <a:lnTo>
                        <a:pt x="587" y="268"/>
                      </a:lnTo>
                      <a:lnTo>
                        <a:pt x="584" y="308"/>
                      </a:lnTo>
                      <a:lnTo>
                        <a:pt x="577" y="320"/>
                      </a:lnTo>
                      <a:lnTo>
                        <a:pt x="542" y="320"/>
                      </a:lnTo>
                      <a:lnTo>
                        <a:pt x="570" y="357"/>
                      </a:lnTo>
                      <a:lnTo>
                        <a:pt x="574" y="394"/>
                      </a:lnTo>
                      <a:lnTo>
                        <a:pt x="563" y="419"/>
                      </a:lnTo>
                      <a:lnTo>
                        <a:pt x="549" y="435"/>
                      </a:lnTo>
                      <a:lnTo>
                        <a:pt x="542" y="440"/>
                      </a:lnTo>
                      <a:lnTo>
                        <a:pt x="532" y="437"/>
                      </a:lnTo>
                      <a:lnTo>
                        <a:pt x="530" y="438"/>
                      </a:lnTo>
                      <a:lnTo>
                        <a:pt x="525" y="442"/>
                      </a:lnTo>
                      <a:lnTo>
                        <a:pt x="513" y="436"/>
                      </a:lnTo>
                      <a:lnTo>
                        <a:pt x="507" y="437"/>
                      </a:lnTo>
                      <a:lnTo>
                        <a:pt x="500" y="437"/>
                      </a:lnTo>
                      <a:lnTo>
                        <a:pt x="492" y="437"/>
                      </a:lnTo>
                      <a:lnTo>
                        <a:pt x="486" y="429"/>
                      </a:lnTo>
                      <a:lnTo>
                        <a:pt x="450" y="404"/>
                      </a:lnTo>
                      <a:lnTo>
                        <a:pt x="409" y="410"/>
                      </a:lnTo>
                      <a:lnTo>
                        <a:pt x="355" y="394"/>
                      </a:lnTo>
                      <a:lnTo>
                        <a:pt x="295" y="364"/>
                      </a:lnTo>
                      <a:lnTo>
                        <a:pt x="242" y="279"/>
                      </a:lnTo>
                      <a:lnTo>
                        <a:pt x="171" y="258"/>
                      </a:lnTo>
                      <a:lnTo>
                        <a:pt x="149" y="209"/>
                      </a:lnTo>
                      <a:lnTo>
                        <a:pt x="118" y="192"/>
                      </a:lnTo>
                      <a:lnTo>
                        <a:pt x="75" y="218"/>
                      </a:lnTo>
                      <a:lnTo>
                        <a:pt x="61" y="246"/>
                      </a:lnTo>
                      <a:lnTo>
                        <a:pt x="39" y="266"/>
                      </a:lnTo>
                      <a:lnTo>
                        <a:pt x="21" y="268"/>
                      </a:lnTo>
                      <a:lnTo>
                        <a:pt x="12" y="26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8001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MX"/>
                </a:p>
              </p:txBody>
            </p:sp>
          </p:grpSp>
          <p:sp>
            <p:nvSpPr>
              <p:cNvPr id="14" name="Freeform 364"/>
              <p:cNvSpPr>
                <a:spLocks/>
              </p:cNvSpPr>
              <p:nvPr/>
            </p:nvSpPr>
            <p:spPr bwMode="auto">
              <a:xfrm>
                <a:off x="3369" y="3433"/>
                <a:ext cx="319" cy="215"/>
              </a:xfrm>
              <a:custGeom>
                <a:avLst/>
                <a:gdLst>
                  <a:gd name="T0" fmla="*/ 502 w 639"/>
                  <a:gd name="T1" fmla="*/ 388 h 430"/>
                  <a:gd name="T2" fmla="*/ 541 w 639"/>
                  <a:gd name="T3" fmla="*/ 363 h 430"/>
                  <a:gd name="T4" fmla="*/ 558 w 639"/>
                  <a:gd name="T5" fmla="*/ 317 h 430"/>
                  <a:gd name="T6" fmla="*/ 596 w 639"/>
                  <a:gd name="T7" fmla="*/ 285 h 430"/>
                  <a:gd name="T8" fmla="*/ 639 w 639"/>
                  <a:gd name="T9" fmla="*/ 272 h 430"/>
                  <a:gd name="T10" fmla="*/ 616 w 639"/>
                  <a:gd name="T11" fmla="*/ 230 h 430"/>
                  <a:gd name="T12" fmla="*/ 544 w 639"/>
                  <a:gd name="T13" fmla="*/ 230 h 430"/>
                  <a:gd name="T14" fmla="*/ 482 w 639"/>
                  <a:gd name="T15" fmla="*/ 198 h 430"/>
                  <a:gd name="T16" fmla="*/ 450 w 639"/>
                  <a:gd name="T17" fmla="*/ 180 h 430"/>
                  <a:gd name="T18" fmla="*/ 417 w 639"/>
                  <a:gd name="T19" fmla="*/ 135 h 430"/>
                  <a:gd name="T20" fmla="*/ 411 w 639"/>
                  <a:gd name="T21" fmla="*/ 100 h 430"/>
                  <a:gd name="T22" fmla="*/ 389 w 639"/>
                  <a:gd name="T23" fmla="*/ 84 h 430"/>
                  <a:gd name="T24" fmla="*/ 349 w 639"/>
                  <a:gd name="T25" fmla="*/ 94 h 430"/>
                  <a:gd name="T26" fmla="*/ 337 w 639"/>
                  <a:gd name="T27" fmla="*/ 56 h 430"/>
                  <a:gd name="T28" fmla="*/ 300 w 639"/>
                  <a:gd name="T29" fmla="*/ 24 h 430"/>
                  <a:gd name="T30" fmla="*/ 280 w 639"/>
                  <a:gd name="T31" fmla="*/ 20 h 430"/>
                  <a:gd name="T32" fmla="*/ 262 w 639"/>
                  <a:gd name="T33" fmla="*/ 11 h 430"/>
                  <a:gd name="T34" fmla="*/ 247 w 639"/>
                  <a:gd name="T35" fmla="*/ 0 h 430"/>
                  <a:gd name="T36" fmla="*/ 242 w 639"/>
                  <a:gd name="T37" fmla="*/ 24 h 430"/>
                  <a:gd name="T38" fmla="*/ 223 w 639"/>
                  <a:gd name="T39" fmla="*/ 41 h 430"/>
                  <a:gd name="T40" fmla="*/ 206 w 639"/>
                  <a:gd name="T41" fmla="*/ 34 h 430"/>
                  <a:gd name="T42" fmla="*/ 192 w 639"/>
                  <a:gd name="T43" fmla="*/ 65 h 430"/>
                  <a:gd name="T44" fmla="*/ 195 w 639"/>
                  <a:gd name="T45" fmla="*/ 84 h 430"/>
                  <a:gd name="T46" fmla="*/ 175 w 639"/>
                  <a:gd name="T47" fmla="*/ 93 h 430"/>
                  <a:gd name="T48" fmla="*/ 160 w 639"/>
                  <a:gd name="T49" fmla="*/ 87 h 430"/>
                  <a:gd name="T50" fmla="*/ 141 w 639"/>
                  <a:gd name="T51" fmla="*/ 90 h 430"/>
                  <a:gd name="T52" fmla="*/ 112 w 639"/>
                  <a:gd name="T53" fmla="*/ 78 h 430"/>
                  <a:gd name="T54" fmla="*/ 81 w 639"/>
                  <a:gd name="T55" fmla="*/ 35 h 430"/>
                  <a:gd name="T56" fmla="*/ 66 w 639"/>
                  <a:gd name="T57" fmla="*/ 24 h 430"/>
                  <a:gd name="T58" fmla="*/ 38 w 639"/>
                  <a:gd name="T59" fmla="*/ 29 h 430"/>
                  <a:gd name="T60" fmla="*/ 10 w 639"/>
                  <a:gd name="T61" fmla="*/ 30 h 430"/>
                  <a:gd name="T62" fmla="*/ 10 w 639"/>
                  <a:gd name="T63" fmla="*/ 44 h 430"/>
                  <a:gd name="T64" fmla="*/ 4 w 639"/>
                  <a:gd name="T65" fmla="*/ 60 h 430"/>
                  <a:gd name="T66" fmla="*/ 10 w 639"/>
                  <a:gd name="T67" fmla="*/ 82 h 430"/>
                  <a:gd name="T68" fmla="*/ 17 w 639"/>
                  <a:gd name="T69" fmla="*/ 99 h 430"/>
                  <a:gd name="T70" fmla="*/ 1 w 639"/>
                  <a:gd name="T71" fmla="*/ 122 h 430"/>
                  <a:gd name="T72" fmla="*/ 5 w 639"/>
                  <a:gd name="T73" fmla="*/ 140 h 430"/>
                  <a:gd name="T74" fmla="*/ 23 w 639"/>
                  <a:gd name="T75" fmla="*/ 162 h 430"/>
                  <a:gd name="T76" fmla="*/ 17 w 639"/>
                  <a:gd name="T77" fmla="*/ 178 h 430"/>
                  <a:gd name="T78" fmla="*/ 38 w 639"/>
                  <a:gd name="T79" fmla="*/ 160 h 430"/>
                  <a:gd name="T80" fmla="*/ 63 w 639"/>
                  <a:gd name="T81" fmla="*/ 178 h 430"/>
                  <a:gd name="T82" fmla="*/ 54 w 639"/>
                  <a:gd name="T83" fmla="*/ 184 h 430"/>
                  <a:gd name="T84" fmla="*/ 37 w 639"/>
                  <a:gd name="T85" fmla="*/ 191 h 430"/>
                  <a:gd name="T86" fmla="*/ 44 w 639"/>
                  <a:gd name="T87" fmla="*/ 208 h 430"/>
                  <a:gd name="T88" fmla="*/ 61 w 639"/>
                  <a:gd name="T89" fmla="*/ 234 h 430"/>
                  <a:gd name="T90" fmla="*/ 60 w 639"/>
                  <a:gd name="T91" fmla="*/ 266 h 430"/>
                  <a:gd name="T92" fmla="*/ 56 w 639"/>
                  <a:gd name="T93" fmla="*/ 305 h 430"/>
                  <a:gd name="T94" fmla="*/ 95 w 639"/>
                  <a:gd name="T95" fmla="*/ 314 h 430"/>
                  <a:gd name="T96" fmla="*/ 132 w 639"/>
                  <a:gd name="T97" fmla="*/ 273 h 430"/>
                  <a:gd name="T98" fmla="*/ 166 w 639"/>
                  <a:gd name="T99" fmla="*/ 268 h 430"/>
                  <a:gd name="T100" fmla="*/ 203 w 639"/>
                  <a:gd name="T101" fmla="*/ 266 h 430"/>
                  <a:gd name="T102" fmla="*/ 229 w 639"/>
                  <a:gd name="T103" fmla="*/ 274 h 430"/>
                  <a:gd name="T104" fmla="*/ 254 w 639"/>
                  <a:gd name="T105" fmla="*/ 287 h 430"/>
                  <a:gd name="T106" fmla="*/ 276 w 639"/>
                  <a:gd name="T107" fmla="*/ 302 h 430"/>
                  <a:gd name="T108" fmla="*/ 300 w 639"/>
                  <a:gd name="T109" fmla="*/ 333 h 430"/>
                  <a:gd name="T110" fmla="*/ 331 w 639"/>
                  <a:gd name="T111" fmla="*/ 342 h 430"/>
                  <a:gd name="T112" fmla="*/ 354 w 639"/>
                  <a:gd name="T113" fmla="*/ 358 h 430"/>
                  <a:gd name="T114" fmla="*/ 378 w 639"/>
                  <a:gd name="T115" fmla="*/ 363 h 430"/>
                  <a:gd name="T116" fmla="*/ 400 w 639"/>
                  <a:gd name="T117" fmla="*/ 404 h 430"/>
                  <a:gd name="T118" fmla="*/ 443 w 639"/>
                  <a:gd name="T119" fmla="*/ 426 h 43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639"/>
                  <a:gd name="T181" fmla="*/ 0 h 430"/>
                  <a:gd name="T182" fmla="*/ 639 w 639"/>
                  <a:gd name="T183" fmla="*/ 430 h 43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639" h="430">
                    <a:moveTo>
                      <a:pt x="473" y="419"/>
                    </a:moveTo>
                    <a:lnTo>
                      <a:pt x="479" y="402"/>
                    </a:lnTo>
                    <a:lnTo>
                      <a:pt x="502" y="388"/>
                    </a:lnTo>
                    <a:lnTo>
                      <a:pt x="526" y="372"/>
                    </a:lnTo>
                    <a:lnTo>
                      <a:pt x="538" y="377"/>
                    </a:lnTo>
                    <a:lnTo>
                      <a:pt x="541" y="363"/>
                    </a:lnTo>
                    <a:lnTo>
                      <a:pt x="544" y="347"/>
                    </a:lnTo>
                    <a:lnTo>
                      <a:pt x="555" y="336"/>
                    </a:lnTo>
                    <a:lnTo>
                      <a:pt x="558" y="317"/>
                    </a:lnTo>
                    <a:lnTo>
                      <a:pt x="563" y="310"/>
                    </a:lnTo>
                    <a:lnTo>
                      <a:pt x="573" y="300"/>
                    </a:lnTo>
                    <a:lnTo>
                      <a:pt x="596" y="285"/>
                    </a:lnTo>
                    <a:lnTo>
                      <a:pt x="612" y="284"/>
                    </a:lnTo>
                    <a:lnTo>
                      <a:pt x="623" y="275"/>
                    </a:lnTo>
                    <a:lnTo>
                      <a:pt x="639" y="272"/>
                    </a:lnTo>
                    <a:lnTo>
                      <a:pt x="637" y="260"/>
                    </a:lnTo>
                    <a:lnTo>
                      <a:pt x="635" y="246"/>
                    </a:lnTo>
                    <a:lnTo>
                      <a:pt x="616" y="230"/>
                    </a:lnTo>
                    <a:lnTo>
                      <a:pt x="593" y="227"/>
                    </a:lnTo>
                    <a:lnTo>
                      <a:pt x="571" y="232"/>
                    </a:lnTo>
                    <a:lnTo>
                      <a:pt x="544" y="230"/>
                    </a:lnTo>
                    <a:lnTo>
                      <a:pt x="507" y="224"/>
                    </a:lnTo>
                    <a:lnTo>
                      <a:pt x="489" y="209"/>
                    </a:lnTo>
                    <a:lnTo>
                      <a:pt x="482" y="198"/>
                    </a:lnTo>
                    <a:lnTo>
                      <a:pt x="470" y="192"/>
                    </a:lnTo>
                    <a:lnTo>
                      <a:pt x="458" y="188"/>
                    </a:lnTo>
                    <a:lnTo>
                      <a:pt x="450" y="180"/>
                    </a:lnTo>
                    <a:lnTo>
                      <a:pt x="433" y="161"/>
                    </a:lnTo>
                    <a:lnTo>
                      <a:pt x="420" y="141"/>
                    </a:lnTo>
                    <a:lnTo>
                      <a:pt x="417" y="135"/>
                    </a:lnTo>
                    <a:lnTo>
                      <a:pt x="419" y="125"/>
                    </a:lnTo>
                    <a:lnTo>
                      <a:pt x="419" y="112"/>
                    </a:lnTo>
                    <a:lnTo>
                      <a:pt x="411" y="100"/>
                    </a:lnTo>
                    <a:lnTo>
                      <a:pt x="397" y="96"/>
                    </a:lnTo>
                    <a:lnTo>
                      <a:pt x="391" y="88"/>
                    </a:lnTo>
                    <a:lnTo>
                      <a:pt x="389" y="84"/>
                    </a:lnTo>
                    <a:lnTo>
                      <a:pt x="376" y="84"/>
                    </a:lnTo>
                    <a:lnTo>
                      <a:pt x="356" y="99"/>
                    </a:lnTo>
                    <a:lnTo>
                      <a:pt x="349" y="94"/>
                    </a:lnTo>
                    <a:lnTo>
                      <a:pt x="335" y="74"/>
                    </a:lnTo>
                    <a:lnTo>
                      <a:pt x="335" y="65"/>
                    </a:lnTo>
                    <a:lnTo>
                      <a:pt x="337" y="56"/>
                    </a:lnTo>
                    <a:lnTo>
                      <a:pt x="317" y="30"/>
                    </a:lnTo>
                    <a:lnTo>
                      <a:pt x="306" y="28"/>
                    </a:lnTo>
                    <a:lnTo>
                      <a:pt x="300" y="24"/>
                    </a:lnTo>
                    <a:lnTo>
                      <a:pt x="295" y="23"/>
                    </a:lnTo>
                    <a:lnTo>
                      <a:pt x="285" y="26"/>
                    </a:lnTo>
                    <a:lnTo>
                      <a:pt x="280" y="20"/>
                    </a:lnTo>
                    <a:lnTo>
                      <a:pt x="275" y="11"/>
                    </a:lnTo>
                    <a:lnTo>
                      <a:pt x="270" y="10"/>
                    </a:lnTo>
                    <a:lnTo>
                      <a:pt x="262" y="11"/>
                    </a:lnTo>
                    <a:lnTo>
                      <a:pt x="259" y="5"/>
                    </a:lnTo>
                    <a:lnTo>
                      <a:pt x="249" y="3"/>
                    </a:lnTo>
                    <a:lnTo>
                      <a:pt x="247" y="0"/>
                    </a:lnTo>
                    <a:lnTo>
                      <a:pt x="241" y="4"/>
                    </a:lnTo>
                    <a:lnTo>
                      <a:pt x="238" y="14"/>
                    </a:lnTo>
                    <a:lnTo>
                      <a:pt x="242" y="24"/>
                    </a:lnTo>
                    <a:lnTo>
                      <a:pt x="241" y="29"/>
                    </a:lnTo>
                    <a:lnTo>
                      <a:pt x="229" y="36"/>
                    </a:lnTo>
                    <a:lnTo>
                      <a:pt x="223" y="41"/>
                    </a:lnTo>
                    <a:lnTo>
                      <a:pt x="216" y="36"/>
                    </a:lnTo>
                    <a:lnTo>
                      <a:pt x="211" y="35"/>
                    </a:lnTo>
                    <a:lnTo>
                      <a:pt x="206" y="34"/>
                    </a:lnTo>
                    <a:lnTo>
                      <a:pt x="203" y="36"/>
                    </a:lnTo>
                    <a:lnTo>
                      <a:pt x="194" y="56"/>
                    </a:lnTo>
                    <a:lnTo>
                      <a:pt x="192" y="65"/>
                    </a:lnTo>
                    <a:lnTo>
                      <a:pt x="193" y="72"/>
                    </a:lnTo>
                    <a:lnTo>
                      <a:pt x="193" y="81"/>
                    </a:lnTo>
                    <a:lnTo>
                      <a:pt x="195" y="84"/>
                    </a:lnTo>
                    <a:lnTo>
                      <a:pt x="189" y="88"/>
                    </a:lnTo>
                    <a:lnTo>
                      <a:pt x="187" y="89"/>
                    </a:lnTo>
                    <a:lnTo>
                      <a:pt x="175" y="93"/>
                    </a:lnTo>
                    <a:lnTo>
                      <a:pt x="169" y="88"/>
                    </a:lnTo>
                    <a:lnTo>
                      <a:pt x="167" y="86"/>
                    </a:lnTo>
                    <a:lnTo>
                      <a:pt x="160" y="87"/>
                    </a:lnTo>
                    <a:lnTo>
                      <a:pt x="153" y="82"/>
                    </a:lnTo>
                    <a:lnTo>
                      <a:pt x="143" y="88"/>
                    </a:lnTo>
                    <a:lnTo>
                      <a:pt x="141" y="90"/>
                    </a:lnTo>
                    <a:lnTo>
                      <a:pt x="134" y="86"/>
                    </a:lnTo>
                    <a:lnTo>
                      <a:pt x="132" y="82"/>
                    </a:lnTo>
                    <a:lnTo>
                      <a:pt x="112" y="78"/>
                    </a:lnTo>
                    <a:lnTo>
                      <a:pt x="95" y="52"/>
                    </a:lnTo>
                    <a:lnTo>
                      <a:pt x="86" y="36"/>
                    </a:lnTo>
                    <a:lnTo>
                      <a:pt x="81" y="35"/>
                    </a:lnTo>
                    <a:lnTo>
                      <a:pt x="76" y="34"/>
                    </a:lnTo>
                    <a:lnTo>
                      <a:pt x="72" y="29"/>
                    </a:lnTo>
                    <a:lnTo>
                      <a:pt x="66" y="24"/>
                    </a:lnTo>
                    <a:lnTo>
                      <a:pt x="60" y="23"/>
                    </a:lnTo>
                    <a:lnTo>
                      <a:pt x="47" y="28"/>
                    </a:lnTo>
                    <a:lnTo>
                      <a:pt x="38" y="29"/>
                    </a:lnTo>
                    <a:lnTo>
                      <a:pt x="34" y="33"/>
                    </a:lnTo>
                    <a:lnTo>
                      <a:pt x="23" y="32"/>
                    </a:lnTo>
                    <a:lnTo>
                      <a:pt x="10" y="30"/>
                    </a:lnTo>
                    <a:lnTo>
                      <a:pt x="12" y="34"/>
                    </a:lnTo>
                    <a:lnTo>
                      <a:pt x="16" y="40"/>
                    </a:lnTo>
                    <a:lnTo>
                      <a:pt x="10" y="44"/>
                    </a:lnTo>
                    <a:lnTo>
                      <a:pt x="10" y="48"/>
                    </a:lnTo>
                    <a:lnTo>
                      <a:pt x="0" y="54"/>
                    </a:lnTo>
                    <a:lnTo>
                      <a:pt x="4" y="60"/>
                    </a:lnTo>
                    <a:lnTo>
                      <a:pt x="3" y="65"/>
                    </a:lnTo>
                    <a:lnTo>
                      <a:pt x="9" y="74"/>
                    </a:lnTo>
                    <a:lnTo>
                      <a:pt x="10" y="82"/>
                    </a:lnTo>
                    <a:lnTo>
                      <a:pt x="13" y="88"/>
                    </a:lnTo>
                    <a:lnTo>
                      <a:pt x="16" y="92"/>
                    </a:lnTo>
                    <a:lnTo>
                      <a:pt x="17" y="99"/>
                    </a:lnTo>
                    <a:lnTo>
                      <a:pt x="7" y="105"/>
                    </a:lnTo>
                    <a:lnTo>
                      <a:pt x="0" y="113"/>
                    </a:lnTo>
                    <a:lnTo>
                      <a:pt x="1" y="122"/>
                    </a:lnTo>
                    <a:lnTo>
                      <a:pt x="7" y="125"/>
                    </a:lnTo>
                    <a:lnTo>
                      <a:pt x="6" y="135"/>
                    </a:lnTo>
                    <a:lnTo>
                      <a:pt x="5" y="140"/>
                    </a:lnTo>
                    <a:lnTo>
                      <a:pt x="12" y="152"/>
                    </a:lnTo>
                    <a:lnTo>
                      <a:pt x="19" y="155"/>
                    </a:lnTo>
                    <a:lnTo>
                      <a:pt x="23" y="162"/>
                    </a:lnTo>
                    <a:lnTo>
                      <a:pt x="17" y="171"/>
                    </a:lnTo>
                    <a:lnTo>
                      <a:pt x="15" y="180"/>
                    </a:lnTo>
                    <a:lnTo>
                      <a:pt x="17" y="178"/>
                    </a:lnTo>
                    <a:lnTo>
                      <a:pt x="22" y="167"/>
                    </a:lnTo>
                    <a:lnTo>
                      <a:pt x="29" y="162"/>
                    </a:lnTo>
                    <a:lnTo>
                      <a:pt x="38" y="160"/>
                    </a:lnTo>
                    <a:lnTo>
                      <a:pt x="44" y="170"/>
                    </a:lnTo>
                    <a:lnTo>
                      <a:pt x="55" y="171"/>
                    </a:lnTo>
                    <a:lnTo>
                      <a:pt x="63" y="178"/>
                    </a:lnTo>
                    <a:lnTo>
                      <a:pt x="65" y="186"/>
                    </a:lnTo>
                    <a:lnTo>
                      <a:pt x="61" y="189"/>
                    </a:lnTo>
                    <a:lnTo>
                      <a:pt x="54" y="184"/>
                    </a:lnTo>
                    <a:lnTo>
                      <a:pt x="51" y="186"/>
                    </a:lnTo>
                    <a:lnTo>
                      <a:pt x="45" y="190"/>
                    </a:lnTo>
                    <a:lnTo>
                      <a:pt x="37" y="191"/>
                    </a:lnTo>
                    <a:lnTo>
                      <a:pt x="40" y="194"/>
                    </a:lnTo>
                    <a:lnTo>
                      <a:pt x="37" y="203"/>
                    </a:lnTo>
                    <a:lnTo>
                      <a:pt x="44" y="208"/>
                    </a:lnTo>
                    <a:lnTo>
                      <a:pt x="50" y="216"/>
                    </a:lnTo>
                    <a:lnTo>
                      <a:pt x="55" y="225"/>
                    </a:lnTo>
                    <a:lnTo>
                      <a:pt x="61" y="234"/>
                    </a:lnTo>
                    <a:lnTo>
                      <a:pt x="60" y="244"/>
                    </a:lnTo>
                    <a:lnTo>
                      <a:pt x="53" y="254"/>
                    </a:lnTo>
                    <a:lnTo>
                      <a:pt x="60" y="266"/>
                    </a:lnTo>
                    <a:lnTo>
                      <a:pt x="61" y="273"/>
                    </a:lnTo>
                    <a:lnTo>
                      <a:pt x="55" y="285"/>
                    </a:lnTo>
                    <a:lnTo>
                      <a:pt x="56" y="305"/>
                    </a:lnTo>
                    <a:lnTo>
                      <a:pt x="67" y="315"/>
                    </a:lnTo>
                    <a:lnTo>
                      <a:pt x="85" y="316"/>
                    </a:lnTo>
                    <a:lnTo>
                      <a:pt x="95" y="314"/>
                    </a:lnTo>
                    <a:lnTo>
                      <a:pt x="95" y="300"/>
                    </a:lnTo>
                    <a:lnTo>
                      <a:pt x="115" y="285"/>
                    </a:lnTo>
                    <a:lnTo>
                      <a:pt x="132" y="273"/>
                    </a:lnTo>
                    <a:lnTo>
                      <a:pt x="138" y="278"/>
                    </a:lnTo>
                    <a:lnTo>
                      <a:pt x="147" y="276"/>
                    </a:lnTo>
                    <a:lnTo>
                      <a:pt x="166" y="268"/>
                    </a:lnTo>
                    <a:lnTo>
                      <a:pt x="179" y="268"/>
                    </a:lnTo>
                    <a:lnTo>
                      <a:pt x="192" y="268"/>
                    </a:lnTo>
                    <a:lnTo>
                      <a:pt x="203" y="266"/>
                    </a:lnTo>
                    <a:lnTo>
                      <a:pt x="212" y="268"/>
                    </a:lnTo>
                    <a:lnTo>
                      <a:pt x="222" y="269"/>
                    </a:lnTo>
                    <a:lnTo>
                      <a:pt x="229" y="274"/>
                    </a:lnTo>
                    <a:lnTo>
                      <a:pt x="235" y="282"/>
                    </a:lnTo>
                    <a:lnTo>
                      <a:pt x="244" y="285"/>
                    </a:lnTo>
                    <a:lnTo>
                      <a:pt x="254" y="287"/>
                    </a:lnTo>
                    <a:lnTo>
                      <a:pt x="261" y="291"/>
                    </a:lnTo>
                    <a:lnTo>
                      <a:pt x="273" y="296"/>
                    </a:lnTo>
                    <a:lnTo>
                      <a:pt x="276" y="302"/>
                    </a:lnTo>
                    <a:lnTo>
                      <a:pt x="285" y="309"/>
                    </a:lnTo>
                    <a:lnTo>
                      <a:pt x="291" y="318"/>
                    </a:lnTo>
                    <a:lnTo>
                      <a:pt x="300" y="333"/>
                    </a:lnTo>
                    <a:lnTo>
                      <a:pt x="310" y="335"/>
                    </a:lnTo>
                    <a:lnTo>
                      <a:pt x="316" y="344"/>
                    </a:lnTo>
                    <a:lnTo>
                      <a:pt x="331" y="342"/>
                    </a:lnTo>
                    <a:lnTo>
                      <a:pt x="343" y="347"/>
                    </a:lnTo>
                    <a:lnTo>
                      <a:pt x="351" y="354"/>
                    </a:lnTo>
                    <a:lnTo>
                      <a:pt x="354" y="358"/>
                    </a:lnTo>
                    <a:lnTo>
                      <a:pt x="361" y="362"/>
                    </a:lnTo>
                    <a:lnTo>
                      <a:pt x="373" y="366"/>
                    </a:lnTo>
                    <a:lnTo>
                      <a:pt x="378" y="363"/>
                    </a:lnTo>
                    <a:lnTo>
                      <a:pt x="383" y="371"/>
                    </a:lnTo>
                    <a:lnTo>
                      <a:pt x="391" y="384"/>
                    </a:lnTo>
                    <a:lnTo>
                      <a:pt x="400" y="404"/>
                    </a:lnTo>
                    <a:lnTo>
                      <a:pt x="414" y="428"/>
                    </a:lnTo>
                    <a:lnTo>
                      <a:pt x="437" y="430"/>
                    </a:lnTo>
                    <a:lnTo>
                      <a:pt x="443" y="426"/>
                    </a:lnTo>
                    <a:lnTo>
                      <a:pt x="441" y="428"/>
                    </a:lnTo>
                    <a:lnTo>
                      <a:pt x="473" y="419"/>
                    </a:lnTo>
                    <a:close/>
                  </a:path>
                </a:pathLst>
              </a:custGeom>
              <a:solidFill>
                <a:srgbClr val="FFFFFF"/>
              </a:solidFill>
              <a:ln w="8001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Freeform 365"/>
              <p:cNvSpPr>
                <a:spLocks/>
              </p:cNvSpPr>
              <p:nvPr/>
            </p:nvSpPr>
            <p:spPr bwMode="auto">
              <a:xfrm>
                <a:off x="3699" y="3449"/>
                <a:ext cx="183" cy="121"/>
              </a:xfrm>
              <a:custGeom>
                <a:avLst/>
                <a:gdLst>
                  <a:gd name="T0" fmla="*/ 43 w 365"/>
                  <a:gd name="T1" fmla="*/ 214 h 242"/>
                  <a:gd name="T2" fmla="*/ 40 w 365"/>
                  <a:gd name="T3" fmla="*/ 180 h 242"/>
                  <a:gd name="T4" fmla="*/ 22 w 365"/>
                  <a:gd name="T5" fmla="*/ 148 h 242"/>
                  <a:gd name="T6" fmla="*/ 7 w 365"/>
                  <a:gd name="T7" fmla="*/ 139 h 242"/>
                  <a:gd name="T8" fmla="*/ 6 w 365"/>
                  <a:gd name="T9" fmla="*/ 115 h 242"/>
                  <a:gd name="T10" fmla="*/ 26 w 365"/>
                  <a:gd name="T11" fmla="*/ 114 h 242"/>
                  <a:gd name="T12" fmla="*/ 46 w 365"/>
                  <a:gd name="T13" fmla="*/ 116 h 242"/>
                  <a:gd name="T14" fmla="*/ 54 w 365"/>
                  <a:gd name="T15" fmla="*/ 109 h 242"/>
                  <a:gd name="T16" fmla="*/ 57 w 365"/>
                  <a:gd name="T17" fmla="*/ 88 h 242"/>
                  <a:gd name="T18" fmla="*/ 59 w 365"/>
                  <a:gd name="T19" fmla="*/ 69 h 242"/>
                  <a:gd name="T20" fmla="*/ 66 w 365"/>
                  <a:gd name="T21" fmla="*/ 51 h 242"/>
                  <a:gd name="T22" fmla="*/ 83 w 365"/>
                  <a:gd name="T23" fmla="*/ 25 h 242"/>
                  <a:gd name="T24" fmla="*/ 109 w 365"/>
                  <a:gd name="T25" fmla="*/ 9 h 242"/>
                  <a:gd name="T26" fmla="*/ 121 w 365"/>
                  <a:gd name="T27" fmla="*/ 6 h 242"/>
                  <a:gd name="T28" fmla="*/ 137 w 365"/>
                  <a:gd name="T29" fmla="*/ 22 h 242"/>
                  <a:gd name="T30" fmla="*/ 134 w 365"/>
                  <a:gd name="T31" fmla="*/ 38 h 242"/>
                  <a:gd name="T32" fmla="*/ 135 w 365"/>
                  <a:gd name="T33" fmla="*/ 55 h 242"/>
                  <a:gd name="T34" fmla="*/ 128 w 365"/>
                  <a:gd name="T35" fmla="*/ 66 h 242"/>
                  <a:gd name="T36" fmla="*/ 107 w 365"/>
                  <a:gd name="T37" fmla="*/ 69 h 242"/>
                  <a:gd name="T38" fmla="*/ 93 w 365"/>
                  <a:gd name="T39" fmla="*/ 72 h 242"/>
                  <a:gd name="T40" fmla="*/ 87 w 365"/>
                  <a:gd name="T41" fmla="*/ 86 h 242"/>
                  <a:gd name="T42" fmla="*/ 106 w 365"/>
                  <a:gd name="T43" fmla="*/ 96 h 242"/>
                  <a:gd name="T44" fmla="*/ 128 w 365"/>
                  <a:gd name="T45" fmla="*/ 92 h 242"/>
                  <a:gd name="T46" fmla="*/ 159 w 365"/>
                  <a:gd name="T47" fmla="*/ 82 h 242"/>
                  <a:gd name="T48" fmla="*/ 177 w 365"/>
                  <a:gd name="T49" fmla="*/ 93 h 242"/>
                  <a:gd name="T50" fmla="*/ 219 w 365"/>
                  <a:gd name="T51" fmla="*/ 76 h 242"/>
                  <a:gd name="T52" fmla="*/ 257 w 365"/>
                  <a:gd name="T53" fmla="*/ 67 h 242"/>
                  <a:gd name="T54" fmla="*/ 276 w 365"/>
                  <a:gd name="T55" fmla="*/ 79 h 242"/>
                  <a:gd name="T56" fmla="*/ 296 w 365"/>
                  <a:gd name="T57" fmla="*/ 97 h 242"/>
                  <a:gd name="T58" fmla="*/ 316 w 365"/>
                  <a:gd name="T59" fmla="*/ 104 h 242"/>
                  <a:gd name="T60" fmla="*/ 333 w 365"/>
                  <a:gd name="T61" fmla="*/ 116 h 242"/>
                  <a:gd name="T62" fmla="*/ 350 w 365"/>
                  <a:gd name="T63" fmla="*/ 129 h 242"/>
                  <a:gd name="T64" fmla="*/ 356 w 365"/>
                  <a:gd name="T65" fmla="*/ 150 h 242"/>
                  <a:gd name="T66" fmla="*/ 362 w 365"/>
                  <a:gd name="T67" fmla="*/ 160 h 242"/>
                  <a:gd name="T68" fmla="*/ 347 w 365"/>
                  <a:gd name="T69" fmla="*/ 169 h 242"/>
                  <a:gd name="T70" fmla="*/ 323 w 365"/>
                  <a:gd name="T71" fmla="*/ 182 h 242"/>
                  <a:gd name="T72" fmla="*/ 302 w 365"/>
                  <a:gd name="T73" fmla="*/ 183 h 242"/>
                  <a:gd name="T74" fmla="*/ 276 w 365"/>
                  <a:gd name="T75" fmla="*/ 187 h 242"/>
                  <a:gd name="T76" fmla="*/ 251 w 365"/>
                  <a:gd name="T77" fmla="*/ 204 h 242"/>
                  <a:gd name="T78" fmla="*/ 242 w 365"/>
                  <a:gd name="T79" fmla="*/ 219 h 242"/>
                  <a:gd name="T80" fmla="*/ 220 w 365"/>
                  <a:gd name="T81" fmla="*/ 230 h 242"/>
                  <a:gd name="T82" fmla="*/ 203 w 365"/>
                  <a:gd name="T83" fmla="*/ 217 h 242"/>
                  <a:gd name="T84" fmla="*/ 198 w 365"/>
                  <a:gd name="T85" fmla="*/ 192 h 242"/>
                  <a:gd name="T86" fmla="*/ 196 w 365"/>
                  <a:gd name="T87" fmla="*/ 166 h 242"/>
                  <a:gd name="T88" fmla="*/ 193 w 365"/>
                  <a:gd name="T89" fmla="*/ 146 h 242"/>
                  <a:gd name="T90" fmla="*/ 181 w 365"/>
                  <a:gd name="T91" fmla="*/ 138 h 242"/>
                  <a:gd name="T92" fmla="*/ 163 w 365"/>
                  <a:gd name="T93" fmla="*/ 133 h 242"/>
                  <a:gd name="T94" fmla="*/ 139 w 365"/>
                  <a:gd name="T95" fmla="*/ 151 h 242"/>
                  <a:gd name="T96" fmla="*/ 139 w 365"/>
                  <a:gd name="T97" fmla="*/ 166 h 242"/>
                  <a:gd name="T98" fmla="*/ 137 w 365"/>
                  <a:gd name="T99" fmla="*/ 187 h 242"/>
                  <a:gd name="T100" fmla="*/ 123 w 365"/>
                  <a:gd name="T101" fmla="*/ 210 h 242"/>
                  <a:gd name="T102" fmla="*/ 112 w 365"/>
                  <a:gd name="T103" fmla="*/ 225 h 242"/>
                  <a:gd name="T104" fmla="*/ 85 w 365"/>
                  <a:gd name="T105" fmla="*/ 231 h 242"/>
                  <a:gd name="T106" fmla="*/ 65 w 365"/>
                  <a:gd name="T107" fmla="*/ 240 h 242"/>
                  <a:gd name="T108" fmla="*/ 50 w 365"/>
                  <a:gd name="T109" fmla="*/ 242 h 24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65"/>
                  <a:gd name="T166" fmla="*/ 0 h 242"/>
                  <a:gd name="T167" fmla="*/ 365 w 365"/>
                  <a:gd name="T168" fmla="*/ 242 h 24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65" h="242">
                    <a:moveTo>
                      <a:pt x="34" y="240"/>
                    </a:moveTo>
                    <a:lnTo>
                      <a:pt x="34" y="230"/>
                    </a:lnTo>
                    <a:lnTo>
                      <a:pt x="40" y="226"/>
                    </a:lnTo>
                    <a:lnTo>
                      <a:pt x="43" y="214"/>
                    </a:lnTo>
                    <a:lnTo>
                      <a:pt x="45" y="201"/>
                    </a:lnTo>
                    <a:lnTo>
                      <a:pt x="40" y="190"/>
                    </a:lnTo>
                    <a:lnTo>
                      <a:pt x="40" y="183"/>
                    </a:lnTo>
                    <a:lnTo>
                      <a:pt x="40" y="180"/>
                    </a:lnTo>
                    <a:lnTo>
                      <a:pt x="31" y="162"/>
                    </a:lnTo>
                    <a:lnTo>
                      <a:pt x="28" y="154"/>
                    </a:lnTo>
                    <a:lnTo>
                      <a:pt x="25" y="152"/>
                    </a:lnTo>
                    <a:lnTo>
                      <a:pt x="22" y="148"/>
                    </a:lnTo>
                    <a:lnTo>
                      <a:pt x="20" y="147"/>
                    </a:lnTo>
                    <a:lnTo>
                      <a:pt x="15" y="147"/>
                    </a:lnTo>
                    <a:lnTo>
                      <a:pt x="10" y="145"/>
                    </a:lnTo>
                    <a:lnTo>
                      <a:pt x="7" y="139"/>
                    </a:lnTo>
                    <a:lnTo>
                      <a:pt x="3" y="134"/>
                    </a:lnTo>
                    <a:lnTo>
                      <a:pt x="0" y="127"/>
                    </a:lnTo>
                    <a:lnTo>
                      <a:pt x="2" y="121"/>
                    </a:lnTo>
                    <a:lnTo>
                      <a:pt x="6" y="115"/>
                    </a:lnTo>
                    <a:lnTo>
                      <a:pt x="12" y="115"/>
                    </a:lnTo>
                    <a:lnTo>
                      <a:pt x="16" y="117"/>
                    </a:lnTo>
                    <a:lnTo>
                      <a:pt x="22" y="115"/>
                    </a:lnTo>
                    <a:lnTo>
                      <a:pt x="26" y="114"/>
                    </a:lnTo>
                    <a:lnTo>
                      <a:pt x="32" y="112"/>
                    </a:lnTo>
                    <a:lnTo>
                      <a:pt x="35" y="115"/>
                    </a:lnTo>
                    <a:lnTo>
                      <a:pt x="40" y="115"/>
                    </a:lnTo>
                    <a:lnTo>
                      <a:pt x="46" y="116"/>
                    </a:lnTo>
                    <a:lnTo>
                      <a:pt x="50" y="117"/>
                    </a:lnTo>
                    <a:lnTo>
                      <a:pt x="52" y="115"/>
                    </a:lnTo>
                    <a:lnTo>
                      <a:pt x="54" y="114"/>
                    </a:lnTo>
                    <a:lnTo>
                      <a:pt x="54" y="109"/>
                    </a:lnTo>
                    <a:lnTo>
                      <a:pt x="53" y="103"/>
                    </a:lnTo>
                    <a:lnTo>
                      <a:pt x="57" y="99"/>
                    </a:lnTo>
                    <a:lnTo>
                      <a:pt x="57" y="93"/>
                    </a:lnTo>
                    <a:lnTo>
                      <a:pt x="57" y="88"/>
                    </a:lnTo>
                    <a:lnTo>
                      <a:pt x="57" y="85"/>
                    </a:lnTo>
                    <a:lnTo>
                      <a:pt x="58" y="80"/>
                    </a:lnTo>
                    <a:lnTo>
                      <a:pt x="60" y="74"/>
                    </a:lnTo>
                    <a:lnTo>
                      <a:pt x="59" y="69"/>
                    </a:lnTo>
                    <a:lnTo>
                      <a:pt x="60" y="67"/>
                    </a:lnTo>
                    <a:lnTo>
                      <a:pt x="63" y="61"/>
                    </a:lnTo>
                    <a:lnTo>
                      <a:pt x="65" y="58"/>
                    </a:lnTo>
                    <a:lnTo>
                      <a:pt x="66" y="51"/>
                    </a:lnTo>
                    <a:lnTo>
                      <a:pt x="66" y="46"/>
                    </a:lnTo>
                    <a:lnTo>
                      <a:pt x="69" y="42"/>
                    </a:lnTo>
                    <a:lnTo>
                      <a:pt x="72" y="36"/>
                    </a:lnTo>
                    <a:lnTo>
                      <a:pt x="83" y="25"/>
                    </a:lnTo>
                    <a:lnTo>
                      <a:pt x="94" y="18"/>
                    </a:lnTo>
                    <a:lnTo>
                      <a:pt x="100" y="16"/>
                    </a:lnTo>
                    <a:lnTo>
                      <a:pt x="106" y="12"/>
                    </a:lnTo>
                    <a:lnTo>
                      <a:pt x="109" y="9"/>
                    </a:lnTo>
                    <a:lnTo>
                      <a:pt x="116" y="4"/>
                    </a:lnTo>
                    <a:lnTo>
                      <a:pt x="120" y="0"/>
                    </a:lnTo>
                    <a:lnTo>
                      <a:pt x="122" y="0"/>
                    </a:lnTo>
                    <a:lnTo>
                      <a:pt x="121" y="6"/>
                    </a:lnTo>
                    <a:lnTo>
                      <a:pt x="126" y="12"/>
                    </a:lnTo>
                    <a:lnTo>
                      <a:pt x="131" y="15"/>
                    </a:lnTo>
                    <a:lnTo>
                      <a:pt x="135" y="19"/>
                    </a:lnTo>
                    <a:lnTo>
                      <a:pt x="137" y="22"/>
                    </a:lnTo>
                    <a:lnTo>
                      <a:pt x="137" y="27"/>
                    </a:lnTo>
                    <a:lnTo>
                      <a:pt x="135" y="30"/>
                    </a:lnTo>
                    <a:lnTo>
                      <a:pt x="133" y="34"/>
                    </a:lnTo>
                    <a:lnTo>
                      <a:pt x="134" y="38"/>
                    </a:lnTo>
                    <a:lnTo>
                      <a:pt x="138" y="44"/>
                    </a:lnTo>
                    <a:lnTo>
                      <a:pt x="140" y="46"/>
                    </a:lnTo>
                    <a:lnTo>
                      <a:pt x="138" y="50"/>
                    </a:lnTo>
                    <a:lnTo>
                      <a:pt x="135" y="55"/>
                    </a:lnTo>
                    <a:lnTo>
                      <a:pt x="133" y="58"/>
                    </a:lnTo>
                    <a:lnTo>
                      <a:pt x="135" y="61"/>
                    </a:lnTo>
                    <a:lnTo>
                      <a:pt x="131" y="63"/>
                    </a:lnTo>
                    <a:lnTo>
                      <a:pt x="128" y="66"/>
                    </a:lnTo>
                    <a:lnTo>
                      <a:pt x="125" y="68"/>
                    </a:lnTo>
                    <a:lnTo>
                      <a:pt x="120" y="66"/>
                    </a:lnTo>
                    <a:lnTo>
                      <a:pt x="115" y="66"/>
                    </a:lnTo>
                    <a:lnTo>
                      <a:pt x="107" y="69"/>
                    </a:lnTo>
                    <a:lnTo>
                      <a:pt x="102" y="73"/>
                    </a:lnTo>
                    <a:lnTo>
                      <a:pt x="99" y="75"/>
                    </a:lnTo>
                    <a:lnTo>
                      <a:pt x="97" y="73"/>
                    </a:lnTo>
                    <a:lnTo>
                      <a:pt x="93" y="72"/>
                    </a:lnTo>
                    <a:lnTo>
                      <a:pt x="88" y="73"/>
                    </a:lnTo>
                    <a:lnTo>
                      <a:pt x="85" y="78"/>
                    </a:lnTo>
                    <a:lnTo>
                      <a:pt x="85" y="80"/>
                    </a:lnTo>
                    <a:lnTo>
                      <a:pt x="87" y="86"/>
                    </a:lnTo>
                    <a:lnTo>
                      <a:pt x="90" y="91"/>
                    </a:lnTo>
                    <a:lnTo>
                      <a:pt x="93" y="93"/>
                    </a:lnTo>
                    <a:lnTo>
                      <a:pt x="101" y="94"/>
                    </a:lnTo>
                    <a:lnTo>
                      <a:pt x="106" y="96"/>
                    </a:lnTo>
                    <a:lnTo>
                      <a:pt x="110" y="98"/>
                    </a:lnTo>
                    <a:lnTo>
                      <a:pt x="114" y="98"/>
                    </a:lnTo>
                    <a:lnTo>
                      <a:pt x="123" y="93"/>
                    </a:lnTo>
                    <a:lnTo>
                      <a:pt x="128" y="92"/>
                    </a:lnTo>
                    <a:lnTo>
                      <a:pt x="135" y="93"/>
                    </a:lnTo>
                    <a:lnTo>
                      <a:pt x="143" y="93"/>
                    </a:lnTo>
                    <a:lnTo>
                      <a:pt x="147" y="90"/>
                    </a:lnTo>
                    <a:lnTo>
                      <a:pt x="159" y="82"/>
                    </a:lnTo>
                    <a:lnTo>
                      <a:pt x="163" y="82"/>
                    </a:lnTo>
                    <a:lnTo>
                      <a:pt x="166" y="86"/>
                    </a:lnTo>
                    <a:lnTo>
                      <a:pt x="171" y="91"/>
                    </a:lnTo>
                    <a:lnTo>
                      <a:pt x="177" y="93"/>
                    </a:lnTo>
                    <a:lnTo>
                      <a:pt x="181" y="92"/>
                    </a:lnTo>
                    <a:lnTo>
                      <a:pt x="187" y="93"/>
                    </a:lnTo>
                    <a:lnTo>
                      <a:pt x="197" y="88"/>
                    </a:lnTo>
                    <a:lnTo>
                      <a:pt x="219" y="76"/>
                    </a:lnTo>
                    <a:lnTo>
                      <a:pt x="235" y="66"/>
                    </a:lnTo>
                    <a:lnTo>
                      <a:pt x="241" y="67"/>
                    </a:lnTo>
                    <a:lnTo>
                      <a:pt x="248" y="68"/>
                    </a:lnTo>
                    <a:lnTo>
                      <a:pt x="257" y="67"/>
                    </a:lnTo>
                    <a:lnTo>
                      <a:pt x="267" y="62"/>
                    </a:lnTo>
                    <a:lnTo>
                      <a:pt x="272" y="64"/>
                    </a:lnTo>
                    <a:lnTo>
                      <a:pt x="276" y="72"/>
                    </a:lnTo>
                    <a:lnTo>
                      <a:pt x="276" y="79"/>
                    </a:lnTo>
                    <a:lnTo>
                      <a:pt x="278" y="86"/>
                    </a:lnTo>
                    <a:lnTo>
                      <a:pt x="282" y="92"/>
                    </a:lnTo>
                    <a:lnTo>
                      <a:pt x="290" y="96"/>
                    </a:lnTo>
                    <a:lnTo>
                      <a:pt x="296" y="97"/>
                    </a:lnTo>
                    <a:lnTo>
                      <a:pt x="302" y="99"/>
                    </a:lnTo>
                    <a:lnTo>
                      <a:pt x="306" y="103"/>
                    </a:lnTo>
                    <a:lnTo>
                      <a:pt x="312" y="104"/>
                    </a:lnTo>
                    <a:lnTo>
                      <a:pt x="316" y="104"/>
                    </a:lnTo>
                    <a:lnTo>
                      <a:pt x="321" y="105"/>
                    </a:lnTo>
                    <a:lnTo>
                      <a:pt x="325" y="108"/>
                    </a:lnTo>
                    <a:lnTo>
                      <a:pt x="329" y="110"/>
                    </a:lnTo>
                    <a:lnTo>
                      <a:pt x="333" y="116"/>
                    </a:lnTo>
                    <a:lnTo>
                      <a:pt x="340" y="117"/>
                    </a:lnTo>
                    <a:lnTo>
                      <a:pt x="346" y="117"/>
                    </a:lnTo>
                    <a:lnTo>
                      <a:pt x="352" y="127"/>
                    </a:lnTo>
                    <a:lnTo>
                      <a:pt x="350" y="129"/>
                    </a:lnTo>
                    <a:lnTo>
                      <a:pt x="347" y="135"/>
                    </a:lnTo>
                    <a:lnTo>
                      <a:pt x="348" y="140"/>
                    </a:lnTo>
                    <a:lnTo>
                      <a:pt x="351" y="146"/>
                    </a:lnTo>
                    <a:lnTo>
                      <a:pt x="356" y="150"/>
                    </a:lnTo>
                    <a:lnTo>
                      <a:pt x="362" y="150"/>
                    </a:lnTo>
                    <a:lnTo>
                      <a:pt x="365" y="152"/>
                    </a:lnTo>
                    <a:lnTo>
                      <a:pt x="362" y="159"/>
                    </a:lnTo>
                    <a:lnTo>
                      <a:pt x="362" y="160"/>
                    </a:lnTo>
                    <a:lnTo>
                      <a:pt x="360" y="166"/>
                    </a:lnTo>
                    <a:lnTo>
                      <a:pt x="354" y="171"/>
                    </a:lnTo>
                    <a:lnTo>
                      <a:pt x="351" y="172"/>
                    </a:lnTo>
                    <a:lnTo>
                      <a:pt x="347" y="169"/>
                    </a:lnTo>
                    <a:lnTo>
                      <a:pt x="342" y="170"/>
                    </a:lnTo>
                    <a:lnTo>
                      <a:pt x="337" y="174"/>
                    </a:lnTo>
                    <a:lnTo>
                      <a:pt x="332" y="177"/>
                    </a:lnTo>
                    <a:lnTo>
                      <a:pt x="323" y="182"/>
                    </a:lnTo>
                    <a:lnTo>
                      <a:pt x="320" y="180"/>
                    </a:lnTo>
                    <a:lnTo>
                      <a:pt x="315" y="178"/>
                    </a:lnTo>
                    <a:lnTo>
                      <a:pt x="312" y="180"/>
                    </a:lnTo>
                    <a:lnTo>
                      <a:pt x="302" y="183"/>
                    </a:lnTo>
                    <a:lnTo>
                      <a:pt x="297" y="183"/>
                    </a:lnTo>
                    <a:lnTo>
                      <a:pt x="294" y="182"/>
                    </a:lnTo>
                    <a:lnTo>
                      <a:pt x="288" y="181"/>
                    </a:lnTo>
                    <a:lnTo>
                      <a:pt x="276" y="187"/>
                    </a:lnTo>
                    <a:lnTo>
                      <a:pt x="266" y="192"/>
                    </a:lnTo>
                    <a:lnTo>
                      <a:pt x="259" y="195"/>
                    </a:lnTo>
                    <a:lnTo>
                      <a:pt x="254" y="200"/>
                    </a:lnTo>
                    <a:lnTo>
                      <a:pt x="251" y="204"/>
                    </a:lnTo>
                    <a:lnTo>
                      <a:pt x="245" y="207"/>
                    </a:lnTo>
                    <a:lnTo>
                      <a:pt x="245" y="213"/>
                    </a:lnTo>
                    <a:lnTo>
                      <a:pt x="244" y="217"/>
                    </a:lnTo>
                    <a:lnTo>
                      <a:pt x="242" y="219"/>
                    </a:lnTo>
                    <a:lnTo>
                      <a:pt x="235" y="223"/>
                    </a:lnTo>
                    <a:lnTo>
                      <a:pt x="228" y="228"/>
                    </a:lnTo>
                    <a:lnTo>
                      <a:pt x="222" y="230"/>
                    </a:lnTo>
                    <a:lnTo>
                      <a:pt x="220" y="230"/>
                    </a:lnTo>
                    <a:lnTo>
                      <a:pt x="214" y="230"/>
                    </a:lnTo>
                    <a:lnTo>
                      <a:pt x="208" y="231"/>
                    </a:lnTo>
                    <a:lnTo>
                      <a:pt x="204" y="226"/>
                    </a:lnTo>
                    <a:lnTo>
                      <a:pt x="203" y="217"/>
                    </a:lnTo>
                    <a:lnTo>
                      <a:pt x="200" y="210"/>
                    </a:lnTo>
                    <a:lnTo>
                      <a:pt x="197" y="206"/>
                    </a:lnTo>
                    <a:lnTo>
                      <a:pt x="196" y="195"/>
                    </a:lnTo>
                    <a:lnTo>
                      <a:pt x="198" y="192"/>
                    </a:lnTo>
                    <a:lnTo>
                      <a:pt x="196" y="184"/>
                    </a:lnTo>
                    <a:lnTo>
                      <a:pt x="193" y="176"/>
                    </a:lnTo>
                    <a:lnTo>
                      <a:pt x="196" y="172"/>
                    </a:lnTo>
                    <a:lnTo>
                      <a:pt x="196" y="166"/>
                    </a:lnTo>
                    <a:lnTo>
                      <a:pt x="191" y="164"/>
                    </a:lnTo>
                    <a:lnTo>
                      <a:pt x="189" y="157"/>
                    </a:lnTo>
                    <a:lnTo>
                      <a:pt x="193" y="151"/>
                    </a:lnTo>
                    <a:lnTo>
                      <a:pt x="193" y="146"/>
                    </a:lnTo>
                    <a:lnTo>
                      <a:pt x="190" y="140"/>
                    </a:lnTo>
                    <a:lnTo>
                      <a:pt x="187" y="138"/>
                    </a:lnTo>
                    <a:lnTo>
                      <a:pt x="183" y="136"/>
                    </a:lnTo>
                    <a:lnTo>
                      <a:pt x="181" y="138"/>
                    </a:lnTo>
                    <a:lnTo>
                      <a:pt x="177" y="136"/>
                    </a:lnTo>
                    <a:lnTo>
                      <a:pt x="175" y="136"/>
                    </a:lnTo>
                    <a:lnTo>
                      <a:pt x="170" y="132"/>
                    </a:lnTo>
                    <a:lnTo>
                      <a:pt x="163" y="133"/>
                    </a:lnTo>
                    <a:lnTo>
                      <a:pt x="153" y="138"/>
                    </a:lnTo>
                    <a:lnTo>
                      <a:pt x="150" y="141"/>
                    </a:lnTo>
                    <a:lnTo>
                      <a:pt x="145" y="145"/>
                    </a:lnTo>
                    <a:lnTo>
                      <a:pt x="139" y="151"/>
                    </a:lnTo>
                    <a:lnTo>
                      <a:pt x="140" y="156"/>
                    </a:lnTo>
                    <a:lnTo>
                      <a:pt x="143" y="159"/>
                    </a:lnTo>
                    <a:lnTo>
                      <a:pt x="141" y="164"/>
                    </a:lnTo>
                    <a:lnTo>
                      <a:pt x="139" y="166"/>
                    </a:lnTo>
                    <a:lnTo>
                      <a:pt x="140" y="172"/>
                    </a:lnTo>
                    <a:lnTo>
                      <a:pt x="139" y="177"/>
                    </a:lnTo>
                    <a:lnTo>
                      <a:pt x="135" y="181"/>
                    </a:lnTo>
                    <a:lnTo>
                      <a:pt x="137" y="187"/>
                    </a:lnTo>
                    <a:lnTo>
                      <a:pt x="135" y="194"/>
                    </a:lnTo>
                    <a:lnTo>
                      <a:pt x="131" y="198"/>
                    </a:lnTo>
                    <a:lnTo>
                      <a:pt x="127" y="202"/>
                    </a:lnTo>
                    <a:lnTo>
                      <a:pt x="123" y="210"/>
                    </a:lnTo>
                    <a:lnTo>
                      <a:pt x="122" y="212"/>
                    </a:lnTo>
                    <a:lnTo>
                      <a:pt x="123" y="216"/>
                    </a:lnTo>
                    <a:lnTo>
                      <a:pt x="118" y="222"/>
                    </a:lnTo>
                    <a:lnTo>
                      <a:pt x="112" y="225"/>
                    </a:lnTo>
                    <a:lnTo>
                      <a:pt x="99" y="231"/>
                    </a:lnTo>
                    <a:lnTo>
                      <a:pt x="95" y="234"/>
                    </a:lnTo>
                    <a:lnTo>
                      <a:pt x="90" y="230"/>
                    </a:lnTo>
                    <a:lnTo>
                      <a:pt x="85" y="231"/>
                    </a:lnTo>
                    <a:lnTo>
                      <a:pt x="78" y="236"/>
                    </a:lnTo>
                    <a:lnTo>
                      <a:pt x="74" y="241"/>
                    </a:lnTo>
                    <a:lnTo>
                      <a:pt x="69" y="242"/>
                    </a:lnTo>
                    <a:lnTo>
                      <a:pt x="65" y="240"/>
                    </a:lnTo>
                    <a:lnTo>
                      <a:pt x="63" y="236"/>
                    </a:lnTo>
                    <a:lnTo>
                      <a:pt x="58" y="236"/>
                    </a:lnTo>
                    <a:lnTo>
                      <a:pt x="54" y="238"/>
                    </a:lnTo>
                    <a:lnTo>
                      <a:pt x="50" y="242"/>
                    </a:lnTo>
                    <a:lnTo>
                      <a:pt x="46" y="240"/>
                    </a:lnTo>
                    <a:lnTo>
                      <a:pt x="45" y="238"/>
                    </a:lnTo>
                    <a:lnTo>
                      <a:pt x="34" y="240"/>
                    </a:lnTo>
                    <a:close/>
                  </a:path>
                </a:pathLst>
              </a:custGeom>
              <a:solidFill>
                <a:srgbClr val="FFFFFF"/>
              </a:solidFill>
              <a:ln w="8001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MX"/>
              </a:p>
            </p:txBody>
          </p:sp>
        </p:grpSp>
        <p:sp>
          <p:nvSpPr>
            <p:cNvPr id="6" name="Rectangle 366"/>
            <p:cNvSpPr>
              <a:spLocks noChangeArrowheads="1"/>
            </p:cNvSpPr>
            <p:nvPr/>
          </p:nvSpPr>
          <p:spPr bwMode="auto">
            <a:xfrm>
              <a:off x="4589" y="2352"/>
              <a:ext cx="273" cy="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700"/>
                <a:t>C  h  i  n  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Rectangle 367"/>
            <p:cNvSpPr>
              <a:spLocks noChangeArrowheads="1"/>
            </p:cNvSpPr>
            <p:nvPr/>
          </p:nvSpPr>
          <p:spPr bwMode="auto">
            <a:xfrm>
              <a:off x="4862" y="2737"/>
              <a:ext cx="80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400"/>
                <a:t>Beijín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Rectangle 368"/>
            <p:cNvSpPr>
              <a:spLocks noChangeArrowheads="1"/>
            </p:cNvSpPr>
            <p:nvPr/>
          </p:nvSpPr>
          <p:spPr bwMode="auto">
            <a:xfrm>
              <a:off x="4941" y="2745"/>
              <a:ext cx="12" cy="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00">
                  <a:latin typeface="Wingdings" pitchFamily="2" charset="2"/>
                </a:rPr>
                <a:t>l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" name="AutoShape 369"/>
            <p:cNvSpPr>
              <a:spLocks noChangeArrowheads="1"/>
            </p:cNvSpPr>
            <p:nvPr/>
          </p:nvSpPr>
          <p:spPr bwMode="auto">
            <a:xfrm rot="2546230">
              <a:off x="2490" y="3089"/>
              <a:ext cx="192" cy="672"/>
            </a:xfrm>
            <a:prstGeom prst="upArrow">
              <a:avLst>
                <a:gd name="adj1" fmla="val 50000"/>
                <a:gd name="adj2" fmla="val 875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10" name="AutoShape 370"/>
            <p:cNvSpPr>
              <a:spLocks noChangeArrowheads="1"/>
            </p:cNvSpPr>
            <p:nvPr/>
          </p:nvSpPr>
          <p:spPr bwMode="auto">
            <a:xfrm rot="9802686">
              <a:off x="2935" y="1459"/>
              <a:ext cx="166" cy="458"/>
            </a:xfrm>
            <a:prstGeom prst="upArrow">
              <a:avLst>
                <a:gd name="adj1" fmla="val 50000"/>
                <a:gd name="adj2" fmla="val 875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11" name="AutoShape 371"/>
            <p:cNvSpPr>
              <a:spLocks noChangeArrowheads="1"/>
            </p:cNvSpPr>
            <p:nvPr/>
          </p:nvSpPr>
          <p:spPr bwMode="auto">
            <a:xfrm rot="11895710">
              <a:off x="4346" y="1603"/>
              <a:ext cx="193" cy="405"/>
            </a:xfrm>
            <a:prstGeom prst="upArrow">
              <a:avLst>
                <a:gd name="adj1" fmla="val 50000"/>
                <a:gd name="adj2" fmla="val 875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12" name="AutoShape 372"/>
            <p:cNvSpPr>
              <a:spLocks noChangeArrowheads="1"/>
            </p:cNvSpPr>
            <p:nvPr/>
          </p:nvSpPr>
          <p:spPr bwMode="auto">
            <a:xfrm rot="470999">
              <a:off x="3378" y="3256"/>
              <a:ext cx="161" cy="523"/>
            </a:xfrm>
            <a:prstGeom prst="upArrow">
              <a:avLst>
                <a:gd name="adj1" fmla="val 50000"/>
                <a:gd name="adj2" fmla="val 875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MX"/>
            </a:p>
          </p:txBody>
        </p:sp>
      </p:grpSp>
      <p:sp>
        <p:nvSpPr>
          <p:cNvPr id="217" name="Rectangle 6"/>
          <p:cNvSpPr>
            <a:spLocks noChangeArrowheads="1"/>
          </p:cNvSpPr>
          <p:nvPr/>
        </p:nvSpPr>
        <p:spPr bwMode="auto">
          <a:xfrm>
            <a:off x="5199519" y="343043"/>
            <a:ext cx="3293271" cy="2233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60000"/>
              </a:spcBef>
              <a:buFontTx/>
              <a:buAutoNum type="arabicPeriod"/>
            </a:pPr>
            <a:endParaRPr lang="es-MX" sz="2000" dirty="0"/>
          </a:p>
          <a:p>
            <a:pPr marL="609600" indent="-609600">
              <a:lnSpc>
                <a:spcPct val="90000"/>
              </a:lnSpc>
              <a:spcBef>
                <a:spcPct val="60000"/>
              </a:spcBef>
              <a:buFontTx/>
              <a:buAutoNum type="arabicPeriod"/>
            </a:pPr>
            <a:endParaRPr lang="es-MX" sz="2000" dirty="0"/>
          </a:p>
          <a:p>
            <a:pPr marL="609600" indent="-609600">
              <a:lnSpc>
                <a:spcPct val="90000"/>
              </a:lnSpc>
              <a:spcBef>
                <a:spcPct val="60000"/>
              </a:spcBef>
            </a:pPr>
            <a:r>
              <a:rPr lang="es-MX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       C</a:t>
            </a:r>
            <a:r>
              <a:rPr lang="es-MX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on más de 1400 millones de habitantes, y la primera potencia económica mundial por </a:t>
            </a:r>
            <a:r>
              <a:rPr lang="es-MX" sz="2000" b="0" i="0" dirty="0">
                <a:solidFill>
                  <a:srgbClr val="0B0080"/>
                </a:solidFill>
                <a:effectLst/>
                <a:latin typeface="Arial" panose="020B0604020202020204" pitchFamily="34" charset="0"/>
              </a:rPr>
              <a:t>PIB</a:t>
            </a:r>
            <a:r>
              <a:rPr lang="es-MX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en términos de paridad de poder adquisitivo.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4482773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69007" y="152381"/>
            <a:ext cx="84963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s-MX" sz="3200" dirty="0"/>
              <a:t>Evolución de los Imperios</a:t>
            </a:r>
            <a:endParaRPr lang="es-ES" sz="3200" dirty="0"/>
          </a:p>
        </p:txBody>
      </p:sp>
      <p:sp>
        <p:nvSpPr>
          <p:cNvPr id="7" name="Rectangle 215"/>
          <p:cNvSpPr>
            <a:spLocks noChangeArrowheads="1"/>
          </p:cNvSpPr>
          <p:nvPr/>
        </p:nvSpPr>
        <p:spPr bwMode="auto">
          <a:xfrm>
            <a:off x="251520" y="1196975"/>
            <a:ext cx="641350" cy="822325"/>
          </a:xfrm>
          <a:prstGeom prst="rect">
            <a:avLst/>
          </a:prstGeom>
          <a:noFill/>
          <a:ln w="76200" cmpd="tri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marL="609600" indent="-609600"/>
            <a:endParaRPr lang="es-MX" sz="2400">
              <a:solidFill>
                <a:srgbClr val="FFFF00"/>
              </a:solidFill>
              <a:latin typeface="Times New Roman" pitchFamily="18" charset="0"/>
            </a:endParaRPr>
          </a:p>
          <a:p>
            <a:pPr marL="1066800" lvl="1" indent="-609600"/>
            <a:endParaRPr lang="es-MX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pic>
        <p:nvPicPr>
          <p:cNvPr id="8" name="Picture 2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82606"/>
            <a:ext cx="8100764" cy="484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217"/>
          <p:cNvSpPr>
            <a:spLocks noChangeArrowheads="1"/>
          </p:cNvSpPr>
          <p:nvPr/>
        </p:nvSpPr>
        <p:spPr bwMode="auto">
          <a:xfrm>
            <a:off x="6588820" y="2636838"/>
            <a:ext cx="144462" cy="71437"/>
          </a:xfrm>
          <a:prstGeom prst="leftArrowCallout">
            <a:avLst>
              <a:gd name="adj1" fmla="val 25000"/>
              <a:gd name="adj2" fmla="val 25000"/>
              <a:gd name="adj3" fmla="val 33704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10" name="AutoShape 218"/>
          <p:cNvSpPr>
            <a:spLocks noChangeArrowheads="1"/>
          </p:cNvSpPr>
          <p:nvPr/>
        </p:nvSpPr>
        <p:spPr bwMode="auto">
          <a:xfrm>
            <a:off x="6157020" y="2565400"/>
            <a:ext cx="144462" cy="71438"/>
          </a:xfrm>
          <a:prstGeom prst="leftArrowCallout">
            <a:avLst>
              <a:gd name="adj1" fmla="val 25000"/>
              <a:gd name="adj2" fmla="val 25000"/>
              <a:gd name="adj3" fmla="val 33703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11" name="AutoShape 219"/>
          <p:cNvSpPr>
            <a:spLocks noChangeArrowheads="1"/>
          </p:cNvSpPr>
          <p:nvPr/>
        </p:nvSpPr>
        <p:spPr bwMode="auto">
          <a:xfrm>
            <a:off x="5507732" y="2708275"/>
            <a:ext cx="144463" cy="71438"/>
          </a:xfrm>
          <a:prstGeom prst="leftArrowCallout">
            <a:avLst>
              <a:gd name="adj1" fmla="val 25000"/>
              <a:gd name="adj2" fmla="val 25000"/>
              <a:gd name="adj3" fmla="val 33704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12" name="AutoShape 220"/>
          <p:cNvSpPr>
            <a:spLocks noChangeArrowheads="1"/>
          </p:cNvSpPr>
          <p:nvPr/>
        </p:nvSpPr>
        <p:spPr bwMode="auto">
          <a:xfrm>
            <a:off x="5075932" y="2565400"/>
            <a:ext cx="144463" cy="71438"/>
          </a:xfrm>
          <a:prstGeom prst="leftArrowCallout">
            <a:avLst>
              <a:gd name="adj1" fmla="val 25000"/>
              <a:gd name="adj2" fmla="val 25000"/>
              <a:gd name="adj3" fmla="val 33704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13" name="AutoShape 221"/>
          <p:cNvSpPr>
            <a:spLocks noChangeArrowheads="1"/>
          </p:cNvSpPr>
          <p:nvPr/>
        </p:nvSpPr>
        <p:spPr bwMode="auto">
          <a:xfrm>
            <a:off x="4933057" y="2492375"/>
            <a:ext cx="144463" cy="71438"/>
          </a:xfrm>
          <a:prstGeom prst="leftArrowCallout">
            <a:avLst>
              <a:gd name="adj1" fmla="val 25000"/>
              <a:gd name="adj2" fmla="val 25000"/>
              <a:gd name="adj3" fmla="val 33704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14" name="AutoShape 222"/>
          <p:cNvSpPr>
            <a:spLocks noChangeArrowheads="1"/>
          </p:cNvSpPr>
          <p:nvPr/>
        </p:nvSpPr>
        <p:spPr bwMode="auto">
          <a:xfrm>
            <a:off x="4715570" y="2420938"/>
            <a:ext cx="144462" cy="71437"/>
          </a:xfrm>
          <a:prstGeom prst="leftArrowCallout">
            <a:avLst>
              <a:gd name="adj1" fmla="val 25000"/>
              <a:gd name="adj2" fmla="val 25000"/>
              <a:gd name="adj3" fmla="val 33704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15" name="AutoShape 223"/>
          <p:cNvSpPr>
            <a:spLocks noChangeArrowheads="1"/>
          </p:cNvSpPr>
          <p:nvPr/>
        </p:nvSpPr>
        <p:spPr bwMode="auto">
          <a:xfrm>
            <a:off x="4499670" y="2492375"/>
            <a:ext cx="144462" cy="71438"/>
          </a:xfrm>
          <a:prstGeom prst="leftArrowCallout">
            <a:avLst>
              <a:gd name="adj1" fmla="val 25000"/>
              <a:gd name="adj2" fmla="val 25000"/>
              <a:gd name="adj3" fmla="val 33703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16" name="AutoShape 224"/>
          <p:cNvSpPr>
            <a:spLocks noChangeArrowheads="1"/>
          </p:cNvSpPr>
          <p:nvPr/>
        </p:nvSpPr>
        <p:spPr bwMode="auto">
          <a:xfrm>
            <a:off x="4499670" y="2276475"/>
            <a:ext cx="144462" cy="71438"/>
          </a:xfrm>
          <a:prstGeom prst="leftArrowCallout">
            <a:avLst>
              <a:gd name="adj1" fmla="val 25000"/>
              <a:gd name="adj2" fmla="val 25000"/>
              <a:gd name="adj3" fmla="val 33703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17" name="AutoShape 225"/>
          <p:cNvSpPr>
            <a:spLocks noChangeArrowheads="1"/>
          </p:cNvSpPr>
          <p:nvPr/>
        </p:nvSpPr>
        <p:spPr bwMode="auto">
          <a:xfrm>
            <a:off x="3059807" y="2708275"/>
            <a:ext cx="144463" cy="71438"/>
          </a:xfrm>
          <a:prstGeom prst="leftArrowCallout">
            <a:avLst>
              <a:gd name="adj1" fmla="val 25000"/>
              <a:gd name="adj2" fmla="val 25000"/>
              <a:gd name="adj3" fmla="val 33704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18" name="AutoShape 226"/>
          <p:cNvSpPr>
            <a:spLocks noChangeArrowheads="1"/>
          </p:cNvSpPr>
          <p:nvPr/>
        </p:nvSpPr>
        <p:spPr bwMode="auto">
          <a:xfrm>
            <a:off x="2556570" y="2708275"/>
            <a:ext cx="144462" cy="71438"/>
          </a:xfrm>
          <a:prstGeom prst="leftArrowCallout">
            <a:avLst>
              <a:gd name="adj1" fmla="val 25000"/>
              <a:gd name="adj2" fmla="val 25000"/>
              <a:gd name="adj3" fmla="val 33703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19" name="AutoShape 227"/>
          <p:cNvSpPr>
            <a:spLocks noChangeArrowheads="1"/>
          </p:cNvSpPr>
          <p:nvPr/>
        </p:nvSpPr>
        <p:spPr bwMode="auto">
          <a:xfrm>
            <a:off x="1619945" y="2852738"/>
            <a:ext cx="144462" cy="71437"/>
          </a:xfrm>
          <a:prstGeom prst="leftArrowCallout">
            <a:avLst>
              <a:gd name="adj1" fmla="val 25000"/>
              <a:gd name="adj2" fmla="val 25000"/>
              <a:gd name="adj3" fmla="val 33704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20" name="AutoShape 228"/>
          <p:cNvSpPr>
            <a:spLocks noChangeArrowheads="1"/>
          </p:cNvSpPr>
          <p:nvPr/>
        </p:nvSpPr>
        <p:spPr bwMode="auto">
          <a:xfrm>
            <a:off x="2051745" y="2781300"/>
            <a:ext cx="144462" cy="71438"/>
          </a:xfrm>
          <a:prstGeom prst="leftArrowCallout">
            <a:avLst>
              <a:gd name="adj1" fmla="val 25000"/>
              <a:gd name="adj2" fmla="val 25000"/>
              <a:gd name="adj3" fmla="val 33703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21" name="AutoShape 229"/>
          <p:cNvSpPr>
            <a:spLocks noChangeArrowheads="1"/>
          </p:cNvSpPr>
          <p:nvPr/>
        </p:nvSpPr>
        <p:spPr bwMode="auto">
          <a:xfrm>
            <a:off x="7165082" y="2708275"/>
            <a:ext cx="144463" cy="71438"/>
          </a:xfrm>
          <a:prstGeom prst="leftArrowCallout">
            <a:avLst>
              <a:gd name="adj1" fmla="val 25000"/>
              <a:gd name="adj2" fmla="val 25000"/>
              <a:gd name="adj3" fmla="val 33704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22" name="Line 230"/>
          <p:cNvSpPr>
            <a:spLocks noChangeShapeType="1"/>
          </p:cNvSpPr>
          <p:nvPr/>
        </p:nvSpPr>
        <p:spPr bwMode="auto">
          <a:xfrm>
            <a:off x="827782" y="3500438"/>
            <a:ext cx="7704138" cy="1587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 type="none" w="lg" len="med"/>
            <a:tailEnd type="none" w="lg" len="med"/>
          </a:ln>
        </p:spPr>
        <p:txBody>
          <a:bodyPr/>
          <a:lstStyle/>
          <a:p>
            <a:endParaRPr lang="es-MX"/>
          </a:p>
        </p:txBody>
      </p:sp>
      <p:sp>
        <p:nvSpPr>
          <p:cNvPr id="23" name="Line 231"/>
          <p:cNvSpPr>
            <a:spLocks noChangeShapeType="1"/>
          </p:cNvSpPr>
          <p:nvPr/>
        </p:nvSpPr>
        <p:spPr bwMode="auto">
          <a:xfrm flipH="1">
            <a:off x="6804720" y="2071677"/>
            <a:ext cx="195280" cy="636597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MX"/>
          </a:p>
        </p:txBody>
      </p:sp>
      <p:sp>
        <p:nvSpPr>
          <p:cNvPr id="24" name="AutoShape 232"/>
          <p:cNvSpPr>
            <a:spLocks noChangeArrowheads="1"/>
          </p:cNvSpPr>
          <p:nvPr/>
        </p:nvSpPr>
        <p:spPr bwMode="auto">
          <a:xfrm>
            <a:off x="7523857" y="2781300"/>
            <a:ext cx="144463" cy="71438"/>
          </a:xfrm>
          <a:prstGeom prst="leftArrowCallout">
            <a:avLst>
              <a:gd name="adj1" fmla="val 25000"/>
              <a:gd name="adj2" fmla="val 25000"/>
              <a:gd name="adj3" fmla="val 33704"/>
              <a:gd name="adj4" fmla="val 66667"/>
            </a:avLst>
          </a:prstGeom>
          <a:noFill/>
          <a:ln w="76200" cmpd="tri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25" name="Text Box 233"/>
          <p:cNvSpPr txBox="1">
            <a:spLocks noChangeArrowheads="1"/>
          </p:cNvSpPr>
          <p:nvPr/>
        </p:nvSpPr>
        <p:spPr bwMode="auto">
          <a:xfrm>
            <a:off x="6876157" y="1196752"/>
            <a:ext cx="2077813" cy="830997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algn="ctr"/>
            <a:r>
              <a:rPr lang="es-MX" sz="2400" dirty="0">
                <a:latin typeface="Arial" pitchFamily="34" charset="0"/>
                <a:cs typeface="Arial" pitchFamily="34" charset="0"/>
              </a:rPr>
              <a:t>Inicio</a:t>
            </a:r>
          </a:p>
          <a:p>
            <a:pPr algn="ctr"/>
            <a:r>
              <a:rPr lang="es-MX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s-MX" dirty="0">
                <a:latin typeface="Arial" pitchFamily="34" charset="0"/>
                <a:cs typeface="Arial" pitchFamily="34" charset="0"/>
              </a:rPr>
              <a:t>(Hace 5 mil años)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746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94367" y="203299"/>
            <a:ext cx="84963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s-MX" sz="3200" dirty="0"/>
              <a:t>Ventajas Competitivas de China</a:t>
            </a:r>
            <a:endParaRPr lang="es-ES" sz="3200" dirty="0"/>
          </a:p>
        </p:txBody>
      </p:sp>
      <p:sp>
        <p:nvSpPr>
          <p:cNvPr id="5" name="Text Box 37"/>
          <p:cNvSpPr txBox="1">
            <a:spLocks noChangeArrowheads="1"/>
          </p:cNvSpPr>
          <p:nvPr/>
        </p:nvSpPr>
        <p:spPr bwMode="auto">
          <a:xfrm>
            <a:off x="827584" y="1495812"/>
            <a:ext cx="7777163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MX" sz="2000" dirty="0"/>
              <a:t>Conservación de sus particularidades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MX" sz="2000" dirty="0"/>
              <a:t>Costos muy bajos de la mano de obra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MX" sz="2000" dirty="0"/>
              <a:t>Crecimiento acelerado de las infraestructuras de comunicaciones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MX" sz="2000" dirty="0"/>
              <a:t>Gran cantidad de recursos naturales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MX" sz="2000" dirty="0"/>
              <a:t>Trabajo calificado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MX" sz="2000" dirty="0"/>
              <a:t>Tamaño del mercado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MX" sz="2000" dirty="0"/>
              <a:t>Fortaleza de su moneda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MX" sz="2000" dirty="0"/>
              <a:t>Apertura comercial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MX" sz="2000" dirty="0"/>
              <a:t>Incentivos fiscales a la inversión</a:t>
            </a:r>
            <a:endParaRPr lang="es-ES" sz="2000" dirty="0"/>
          </a:p>
        </p:txBody>
      </p:sp>
      <p:pic>
        <p:nvPicPr>
          <p:cNvPr id="6" name="Picture 2" descr="http://photos22.flickr.com/24897863_4c784e44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212976"/>
            <a:ext cx="2530169" cy="2171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8947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68313" y="152381"/>
            <a:ext cx="82296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s-MX" sz="3200" dirty="0"/>
              <a:t>Infraestructura Portuaria en China</a:t>
            </a:r>
            <a:endParaRPr lang="es-ES" sz="32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24744"/>
            <a:ext cx="8086353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641782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5536" y="274816"/>
            <a:ext cx="84963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s-MX" sz="3200" dirty="0"/>
              <a:t>Noticias del Imperio</a:t>
            </a:r>
            <a:endParaRPr lang="es-ES" sz="3200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51520" y="1484784"/>
            <a:ext cx="8469826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066800" lvl="1" indent="-609600" algn="just">
              <a:buFontTx/>
              <a:buChar char="•"/>
            </a:pPr>
            <a:r>
              <a:rPr lang="es-MX" sz="2000" dirty="0">
                <a:latin typeface="Arial" pitchFamily="34" charset="0"/>
                <a:cs typeface="Arial" pitchFamily="34" charset="0"/>
              </a:rPr>
              <a:t>Desde el año 2003 China se convirtió en el mayor exportador del mundo (por encima de Estados Unidos y Alemania)</a:t>
            </a:r>
          </a:p>
          <a:p>
            <a:pPr marL="1066800" lvl="1" indent="-609600" algn="just">
              <a:buFontTx/>
              <a:buChar char="•"/>
            </a:pPr>
            <a:endParaRPr lang="es-MX" sz="2000" dirty="0">
              <a:latin typeface="Arial" pitchFamily="34" charset="0"/>
              <a:cs typeface="Arial" pitchFamily="34" charset="0"/>
            </a:endParaRPr>
          </a:p>
          <a:p>
            <a:pPr marL="1066800" lvl="1" indent="-609600" algn="just">
              <a:buFontTx/>
              <a:buChar char="•"/>
            </a:pPr>
            <a:r>
              <a:rPr lang="es-MX" sz="2000" dirty="0">
                <a:latin typeface="Arial" pitchFamily="34" charset="0"/>
                <a:cs typeface="Arial" pitchFamily="34" charset="0"/>
              </a:rPr>
              <a:t>La economía asiática seguirá creciendo a tasas del 10% anual como lo ha venido haciendo durante dos décadas</a:t>
            </a:r>
          </a:p>
          <a:p>
            <a:pPr marL="1066800" lvl="1" indent="-609600" algn="just">
              <a:buFontTx/>
              <a:buChar char="•"/>
            </a:pPr>
            <a:endParaRPr lang="es-MX" sz="2000" dirty="0">
              <a:latin typeface="Arial" pitchFamily="34" charset="0"/>
              <a:cs typeface="Arial" pitchFamily="34" charset="0"/>
            </a:endParaRPr>
          </a:p>
          <a:p>
            <a:pPr marL="1066800" lvl="1" indent="-609600" algn="just">
              <a:buFontTx/>
              <a:buChar char="•"/>
            </a:pPr>
            <a:r>
              <a:rPr lang="es-MX" sz="2000" dirty="0">
                <a:latin typeface="Arial" pitchFamily="34" charset="0"/>
                <a:cs typeface="Arial" pitchFamily="34" charset="0"/>
              </a:rPr>
              <a:t>En el año 2011 China desbancó a México como el Segundo exportador a Estados Unidos y desplazó en julio del 2010 a Canadá, convirtiéndose en el principal exportador a ese país.</a:t>
            </a:r>
          </a:p>
          <a:p>
            <a:pPr marL="1066800" lvl="1" indent="-609600" algn="just">
              <a:buFontTx/>
              <a:buChar char="•"/>
            </a:pPr>
            <a:endParaRPr lang="es-MX" sz="2000" dirty="0">
              <a:latin typeface="Arial" pitchFamily="34" charset="0"/>
              <a:cs typeface="Arial" pitchFamily="34" charset="0"/>
            </a:endParaRPr>
          </a:p>
          <a:p>
            <a:pPr marL="1066800" lvl="1" indent="-609600" algn="just">
              <a:buFontTx/>
              <a:buChar char="•"/>
            </a:pPr>
            <a:r>
              <a:rPr lang="es-MX" sz="2000" dirty="0">
                <a:latin typeface="Arial" pitchFamily="34" charset="0"/>
                <a:cs typeface="Arial" pitchFamily="34" charset="0"/>
              </a:rPr>
              <a:t>China es actualmente la segunda potencia económica, ya habiendo superado a todos las economías europeas y solo faltan Estados Unidos.</a:t>
            </a:r>
            <a:endParaRPr lang="es-MX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71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MX" dirty="0">
                <a:solidFill>
                  <a:schemeClr val="tx1"/>
                </a:solidFill>
              </a:rPr>
              <a:t>Evolución del comercio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755576" y="1052736"/>
            <a:ext cx="425881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Edad Antigua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India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MX" sz="1200" dirty="0"/>
              <a:t>Perlas, maderas finas, especias, fibras , azúcar,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Egipto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MX" sz="1200" dirty="0"/>
              <a:t>Los más antiguos navegantes y mercaderes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Fenicia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MX" sz="1200" dirty="0"/>
              <a:t>País pequeño pero rodado de zonas marítimas, grandes mercaderes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Cartago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MX" sz="1200" dirty="0"/>
              <a:t>Descendientes de los Fenicios , heredan sus características mercantiles, se adentran en mar profundo y extienden sus lazos comerciales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Grecia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200" dirty="0"/>
              <a:t>Mejor comprensión del tráfico y dominio del Mediterráneo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Roma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200" dirty="0"/>
              <a:t>Formaron una flota que se encargo de recopilar los frutos de os tributos de las regiones conquistadas.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España</a:t>
            </a:r>
          </a:p>
          <a:p>
            <a:pPr lvl="1"/>
            <a:r>
              <a:rPr lang="es-MX" sz="1200" dirty="0"/>
              <a:t>¨Pequeña actividad, no es potencia en esta época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MX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488" y="1628800"/>
            <a:ext cx="381000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431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4888" y="346646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MX" dirty="0">
                <a:solidFill>
                  <a:schemeClr val="tx1"/>
                </a:solidFill>
              </a:rPr>
              <a:t>Evolución del comercio</a:t>
            </a:r>
            <a:endParaRPr lang="es-MX" dirty="0"/>
          </a:p>
        </p:txBody>
      </p:sp>
      <p:sp>
        <p:nvSpPr>
          <p:cNvPr id="3" name="CuadroTexto 2"/>
          <p:cNvSpPr txBox="1"/>
          <p:nvPr/>
        </p:nvSpPr>
        <p:spPr>
          <a:xfrm>
            <a:off x="4572000" y="1484784"/>
            <a:ext cx="425881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Edad Media </a:t>
            </a:r>
          </a:p>
          <a:p>
            <a:endParaRPr lang="es-MX" dirty="0"/>
          </a:p>
          <a:p>
            <a:r>
              <a:rPr lang="es-MX" dirty="0"/>
              <a:t>Feudalismo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400" dirty="0"/>
              <a:t>Del siglo V al VIII el comercio marítimo casi desaparece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400" dirty="0"/>
              <a:t>Se acentuó la pobreza en las regiones.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400" dirty="0"/>
              <a:t>Cada quien vivía de lo producido en su tierra.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Renacimiento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El comercio marítimo comienza a restablecerse en los mares internos desde mediados del siglo IX hasta el siglo XI.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Cruzadas promovieron al comercio en esta época.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Propagación del comercio continental desde el siglo XI hasta siglo XIII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Este auge comandado principalmente comandado por Italia se extiende hasta el siglo XVI.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04764"/>
            <a:ext cx="3456384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09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6896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MX" dirty="0">
                <a:solidFill>
                  <a:schemeClr val="tx1"/>
                </a:solidFill>
              </a:rPr>
              <a:t>Evolución del comercio</a:t>
            </a:r>
            <a:endParaRPr lang="es-MX" dirty="0"/>
          </a:p>
        </p:txBody>
      </p:sp>
      <p:sp>
        <p:nvSpPr>
          <p:cNvPr id="3" name="CuadroTexto 2"/>
          <p:cNvSpPr txBox="1"/>
          <p:nvPr/>
        </p:nvSpPr>
        <p:spPr>
          <a:xfrm>
            <a:off x="817240" y="1412776"/>
            <a:ext cx="42588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Siglos XVI al XVIII</a:t>
            </a:r>
          </a:p>
          <a:p>
            <a:endParaRPr lang="es-MX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dirty="0"/>
              <a:t>El comercio marítimo sufre una expansión en el siglo XVI.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dirty="0"/>
              <a:t>Comienzan las expediciones a América.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dirty="0"/>
              <a:t>El tráfico aumenta, viajes por tributos principal motor.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dirty="0"/>
              <a:t>Inicia y se fortalece Mercantilismo.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dirty="0"/>
              <a:t>Se fortalecen Leyes aduaneras para intercambios entre regiones.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dirty="0"/>
              <a:t>Promoción de Marina Mercante.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dirty="0"/>
              <a:t>Se promueve proteccionismo.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12776"/>
            <a:ext cx="356235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509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4888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MX" dirty="0">
                <a:solidFill>
                  <a:schemeClr val="tx1"/>
                </a:solidFill>
              </a:rPr>
              <a:t>Evolución del comercio</a:t>
            </a:r>
            <a:endParaRPr lang="es-MX" dirty="0"/>
          </a:p>
        </p:txBody>
      </p:sp>
      <p:sp>
        <p:nvSpPr>
          <p:cNvPr id="3" name="CuadroTexto 2"/>
          <p:cNvSpPr txBox="1"/>
          <p:nvPr/>
        </p:nvSpPr>
        <p:spPr>
          <a:xfrm>
            <a:off x="817240" y="1219974"/>
            <a:ext cx="425881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Siglos XIX y XX</a:t>
            </a:r>
          </a:p>
          <a:p>
            <a:endParaRPr lang="es-MX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dirty="0"/>
              <a:t>Cambios políticos-económicos en el mundo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MX" dirty="0"/>
              <a:t>Revolución Francesa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MX" dirty="0"/>
              <a:t>Independencia EEUU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MX" dirty="0"/>
              <a:t>Revolución Industrial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MX" dirty="0"/>
              <a:t>Desarrollo y mejoramiento de medios de transporte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endParaRPr lang="es-MX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dirty="0"/>
              <a:t>Surgimiento del capitalismo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dirty="0"/>
              <a:t>Productos con mejor valor agregado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dirty="0"/>
              <a:t>Producción en serie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dirty="0"/>
              <a:t>Necesidad de comercializar los productos en otras regiones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dirty="0"/>
              <a:t>Incremento de la riqueza en las regiones y el beneficio de la población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412776"/>
            <a:ext cx="304800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04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46856" y="395195"/>
            <a:ext cx="82296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Contenido</a:t>
            </a:r>
            <a:endParaRPr kumimoji="0" lang="es-ES" sz="3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335833" y="1802025"/>
            <a:ext cx="6786610" cy="571504"/>
          </a:xfrm>
          <a:prstGeom prst="rect">
            <a:avLst/>
          </a:prstGeom>
          <a:solidFill>
            <a:srgbClr val="FFFF99">
              <a:alpha val="50195"/>
            </a:srgbClr>
          </a:solidFill>
          <a:ln w="38100">
            <a:solidFill>
              <a:srgbClr val="003300"/>
            </a:solidFill>
            <a:miter lim="800000"/>
            <a:headEnd type="none" w="lg" len="med"/>
            <a:tailEnd type="none" w="lg" len="med"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621640" y="1916832"/>
            <a:ext cx="6786555" cy="4032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marR="0" lvl="0" indent="-609600" defTabSz="914400" eaLnBrk="1" fontAlgn="auto" latinLnBrk="0" hangingPunct="1">
              <a:lnSpc>
                <a:spcPct val="90000"/>
              </a:lnSpc>
              <a:spcBef>
                <a:spcPct val="6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Naturaleza del Transporte</a:t>
            </a:r>
          </a:p>
          <a:p>
            <a:pPr marL="609600" marR="0" lvl="0" indent="-609600" defTabSz="914400" eaLnBrk="1" fontAlgn="auto" latinLnBrk="0" hangingPunct="1">
              <a:lnSpc>
                <a:spcPct val="90000"/>
              </a:lnSpc>
              <a:spcBef>
                <a:spcPct val="6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609600" marR="0" lvl="0" indent="-609600" defTabSz="914400" eaLnBrk="1" fontAlgn="auto" latinLnBrk="0" hangingPunct="1">
              <a:lnSpc>
                <a:spcPct val="90000"/>
              </a:lnSpc>
              <a:spcBef>
                <a:spcPct val="6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Globalización</a:t>
            </a:r>
          </a:p>
          <a:p>
            <a:pPr marL="609600" marR="0" lvl="0" indent="-609600" defTabSz="914400" eaLnBrk="1" fontAlgn="auto" latinLnBrk="0" hangingPunct="1">
              <a:lnSpc>
                <a:spcPct val="90000"/>
              </a:lnSpc>
              <a:spcBef>
                <a:spcPct val="6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609600" marR="0" lvl="0" indent="-609600" defTabSz="914400" eaLnBrk="1" fontAlgn="auto" latinLnBrk="0" hangingPunct="1">
              <a:lnSpc>
                <a:spcPct val="90000"/>
              </a:lnSpc>
              <a:spcBef>
                <a:spcPct val="600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Tendencias</a:t>
            </a:r>
          </a:p>
          <a:p>
            <a:pPr marL="609600" marR="0" lvl="0" indent="-609600" defTabSz="914400" eaLnBrk="1" fontAlgn="auto" latinLnBrk="0" hangingPunct="1">
              <a:lnSpc>
                <a:spcPct val="90000"/>
              </a:lnSpc>
              <a:spcBef>
                <a:spcPct val="6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94516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78904" y="274638"/>
            <a:ext cx="8229600" cy="63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Razón del Transporte y Mercadotecnia</a:t>
            </a:r>
            <a:endParaRPr kumimoji="0" lang="es-ES" sz="32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807789" y="908720"/>
            <a:ext cx="7940675" cy="53276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 el contexto del transporte, es necesario identificar</a:t>
            </a:r>
            <a:r>
              <a:rPr kumimoji="0" lang="es-MX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 la persona que compra</a:t>
            </a:r>
          </a:p>
          <a:p>
            <a:pPr marL="1143000" marR="0" lvl="2" indent="-2286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En dónde compra</a:t>
            </a:r>
          </a:p>
          <a:p>
            <a:pPr marL="1143000" marR="0" lvl="2" indent="-2286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s-MX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Qué compra</a:t>
            </a:r>
          </a:p>
          <a:p>
            <a:pPr marL="1143000" marR="0" lvl="2" indent="-2286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s-MX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Cuánto compra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s-MX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Picture 2" descr="http://www.turismomadrid.es/COMU/imagen/GALERIA/COMPRAS_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5418" y="1916832"/>
            <a:ext cx="2775014" cy="39859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9648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1307</Words>
  <Application>Microsoft Office PowerPoint</Application>
  <PresentationFormat>Presentación en pantalla (4:3)</PresentationFormat>
  <Paragraphs>292</Paragraphs>
  <Slides>37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6" baseType="lpstr">
      <vt:lpstr>Arial</vt:lpstr>
      <vt:lpstr>Arial</vt:lpstr>
      <vt:lpstr>Arial Rounded MT Bold</vt:lpstr>
      <vt:lpstr>Calibri</vt:lpstr>
      <vt:lpstr>Calibri Light</vt:lpstr>
      <vt:lpstr>Franklin Gothic Book</vt:lpstr>
      <vt:lpstr>Times New Roman</vt:lpstr>
      <vt:lpstr>Wingdings</vt:lpstr>
      <vt:lpstr>Office Theme</vt:lpstr>
      <vt:lpstr>Presentación de PowerPoint</vt:lpstr>
      <vt:lpstr>Historia del Comercio International</vt:lpstr>
      <vt:lpstr>Antecedentes</vt:lpstr>
      <vt:lpstr>Evolución del comercio</vt:lpstr>
      <vt:lpstr>Evolución del comercio</vt:lpstr>
      <vt:lpstr>Evolución del comercio</vt:lpstr>
      <vt:lpstr>Evolución del comercio</vt:lpstr>
      <vt:lpstr>Presentación de PowerPoint</vt:lpstr>
      <vt:lpstr>Razón del Transporte y Mercadotecnia</vt:lpstr>
      <vt:lpstr>Balanza comercial</vt:lpstr>
      <vt:lpstr>Balanza comercial</vt:lpstr>
      <vt:lpstr>¿Dónde se encuentran realmente  los mercados mundiales?</vt:lpstr>
      <vt:lpstr>Presentación de PowerPoint</vt:lpstr>
      <vt:lpstr>Globalización</vt:lpstr>
      <vt:lpstr>Globalización</vt:lpstr>
      <vt:lpstr>Principales TLC</vt:lpstr>
      <vt:lpstr>Presentación de PowerPoint</vt:lpstr>
      <vt:lpstr>Presentación de PowerPoint</vt:lpstr>
      <vt:lpstr>Presentación de PowerPoint</vt:lpstr>
      <vt:lpstr>Tendencias Económicas Mundiales</vt:lpstr>
      <vt:lpstr>Tendencias Económicas Mundiales</vt:lpstr>
      <vt:lpstr>Presentación de PowerPoint</vt:lpstr>
      <vt:lpstr>Tendencias del Transporte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Importaciones</vt:lpstr>
      <vt:lpstr>Importaciones</vt:lpstr>
      <vt:lpstr>Exportaciones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A. Castorela González</dc:creator>
  <cp:lastModifiedBy>Jorge A. Castorela González</cp:lastModifiedBy>
  <cp:revision>8</cp:revision>
  <dcterms:created xsi:type="dcterms:W3CDTF">2020-11-27T23:02:40Z</dcterms:created>
  <dcterms:modified xsi:type="dcterms:W3CDTF">2021-02-12T16:45:19Z</dcterms:modified>
</cp:coreProperties>
</file>